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72" r:id="rId6"/>
  </p:sldMasterIdLst>
  <p:sldIdLst>
    <p:sldId id="256" r:id="rId7"/>
    <p:sldId id="258" r:id="rId8"/>
    <p:sldId id="266" r:id="rId9"/>
    <p:sldId id="272" r:id="rId10"/>
    <p:sldId id="268" r:id="rId11"/>
    <p:sldId id="275" r:id="rId12"/>
    <p:sldId id="259" r:id="rId13"/>
    <p:sldId id="276" r:id="rId14"/>
    <p:sldId id="271" r:id="rId15"/>
    <p:sldId id="278" r:id="rId16"/>
    <p:sldId id="274" r:id="rId17"/>
    <p:sldId id="279" r:id="rId18"/>
    <p:sldId id="280" r:id="rId19"/>
    <p:sldId id="281" r:id="rId20"/>
    <p:sldId id="282" r:id="rId21"/>
    <p:sldId id="283" r:id="rId22"/>
    <p:sldId id="284" r:id="rId23"/>
    <p:sldId id="269" r:id="rId24"/>
    <p:sldId id="270" r:id="rId25"/>
    <p:sldId id="285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 Edworthy (SHHS)" userId="3a98e6d1-6a80-4cd8-8f21-7cc8268672fe" providerId="ADAL" clId="{0534FAB3-72DB-4C0B-B1B7-F987B18B8CAA}"/>
    <pc:docChg chg="undo redo custSel modSld">
      <pc:chgData name="Mr Edworthy (SHHS)" userId="3a98e6d1-6a80-4cd8-8f21-7cc8268672fe" providerId="ADAL" clId="{0534FAB3-72DB-4C0B-B1B7-F987B18B8CAA}" dt="2026-06-30T17:32:28.575" v="9" actId="14100"/>
      <pc:docMkLst>
        <pc:docMk/>
      </pc:docMkLst>
      <pc:sldChg chg="addSp delSp modSp mod">
        <pc:chgData name="Mr Edworthy (SHHS)" userId="3a98e6d1-6a80-4cd8-8f21-7cc8268672fe" providerId="ADAL" clId="{0534FAB3-72DB-4C0B-B1B7-F987B18B8CAA}" dt="2026-06-30T17:32:28.575" v="9" actId="14100"/>
        <pc:sldMkLst>
          <pc:docMk/>
          <pc:sldMk cId="2644639889" sldId="270"/>
        </pc:sldMkLst>
        <pc:picChg chg="add del mod">
          <ac:chgData name="Mr Edworthy (SHHS)" userId="3a98e6d1-6a80-4cd8-8f21-7cc8268672fe" providerId="ADAL" clId="{0534FAB3-72DB-4C0B-B1B7-F987B18B8CAA}" dt="2026-06-30T17:32:28.575" v="9" actId="14100"/>
          <ac:picMkLst>
            <pc:docMk/>
            <pc:sldMk cId="2644639889" sldId="270"/>
            <ac:picMk id="6" creationId="{57DBCDCA-584F-FD44-BC6B-B0E2099D5BE7}"/>
          </ac:picMkLst>
        </pc:picChg>
        <pc:picChg chg="add del">
          <ac:chgData name="Mr Edworthy (SHHS)" userId="3a98e6d1-6a80-4cd8-8f21-7cc8268672fe" providerId="ADAL" clId="{0534FAB3-72DB-4C0B-B1B7-F987B18B8CAA}" dt="2026-06-30T17:32:24.304" v="6" actId="478"/>
          <ac:picMkLst>
            <pc:docMk/>
            <pc:sldMk cId="2644639889" sldId="270"/>
            <ac:picMk id="7" creationId="{D8B8EF3B-77AF-469F-BBA1-A90B933C95A1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C5A35-F7ED-47E9-B62E-5ECD7F932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C503FA-F2D4-4CA3-8CB0-4519D5727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8BE66-F601-4C3E-8DBE-538FEBFC5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B5BEFF-FD2D-4952-BF7B-AC4587C9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9A49B-8E60-4130-BBDE-52BEA53E7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7669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F6B15-FEA2-435F-9344-E12D686A2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C5B023-A79A-46B1-84B7-A15D74A8DB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DAD1B-38F1-41BB-8170-C4E101617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FDD79-A796-4358-99D9-9E2314773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2C233D-664D-4630-ACF5-AA7098D6D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2359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BAA97-F99A-445C-8A15-596FF0A6D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98C467-D78F-4359-B442-26D9ADBC8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200AE8-1B30-473C-8E36-E7F493667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08B6A-24C0-4F83-86B8-84B5A9560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FFB13-E961-4845-B2F4-2CAF9EAE4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965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CAB74A-726D-417A-B49B-2613787B5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CD953A-3A75-4C79-B2A1-08EF600F6D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5C5A9-907E-4102-9050-BC93E5BF89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107986-EBC4-4A94-AD54-3AA7621C61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8E1A83-B9FB-4DBC-A35E-5B367ABF8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073C5B-C76C-41E3-B2FB-FD14739F3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765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CD8AC-B245-47B7-BD56-E99BA85B5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D3628A-7EC6-4FBA-8775-0AAB49316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3EFCAB3-5A67-4C40-B6D4-1FB5DCE301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4FA911-D03F-496B-820C-1D59052BDE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761BB7B-A0BF-422D-BC42-505FE5ED95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B852EE-0643-440F-8703-71236478B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90BDB18-53EC-4B58-A3D7-8D206E89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441D02-977F-41CA-8BC6-2FBFDB969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4236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D7814-76FA-4E60-AC3C-E241EA843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BAC619-60B2-4442-83A0-87437850C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9957FBB-896B-44F7-B739-2F20E03C1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DD93A2-AB25-4A43-A47F-1CFD6832A7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478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83B14D-DD74-4FA1-9E48-817E6FF75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CD8C87-D3A3-4DDD-A675-10968E626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0B8CF-45DD-4648-B634-1574735907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1375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622B2D-FA6C-432F-8079-DEF33A707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60F922-458A-4FE7-98EE-7521B02557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88E2EC-5609-453C-8864-5EC53B3E38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BE038D-A1E9-4175-9B2A-06149D525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1EEE1B-9B22-4DAB-8553-66ADE099D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F03F62-63F9-4AB6-9617-6015DA8FC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9183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CA481-0E57-43E9-A0BC-0351356B9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3BEAF3-61D2-4E4B-83A7-28D9F14A36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D8D16A-D965-4066-B046-22D4DCDEA4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25C2C7-D193-4107-B86E-57DB1FD27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269BFB-047C-449C-97EC-D59CC7247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575C95-C7E1-448D-B662-ED80BDBD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10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B44B4-29AC-41EB-BDA5-24F8753C4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A6502F9-4EA4-4943-A395-0315CA6DB4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B54E3-AD92-4E22-A24F-8CA7C1CE6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A5579-00D5-475E-8325-558F2F7E5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809CED-C9D6-46DD-96B9-2127A9280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053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1303C92-406E-4148-8089-4A3D08C8B63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96615D9-92D6-4589-9707-5AEC1C1E7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7BB83B-567F-4CD0-AF8F-7C3BAC746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FD6BF-1E09-4C0A-B38C-FB0EF05FA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75298-6A4E-4FC2-8C8D-B3B484167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5105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ovation 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965D32-CF43-9FF7-80F1-9832FD8DCCCB}"/>
              </a:ext>
            </a:extLst>
          </p:cNvPr>
          <p:cNvSpPr/>
          <p:nvPr userDrawn="1"/>
        </p:nvSpPr>
        <p:spPr>
          <a:xfrm>
            <a:off x="-1" y="0"/>
            <a:ext cx="12191997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D5AEF23F-9422-9CDF-5190-A1E9FBB6281D}"/>
              </a:ext>
            </a:extLst>
          </p:cNvPr>
          <p:cNvGrpSpPr/>
          <p:nvPr userDrawn="1"/>
        </p:nvGrpSpPr>
        <p:grpSpPr>
          <a:xfrm rot="5400000">
            <a:off x="4279018" y="-4919102"/>
            <a:ext cx="3633959" cy="12192000"/>
            <a:chOff x="0" y="0"/>
            <a:chExt cx="1394046" cy="481659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586F2ED-B8B0-D1F6-3C54-76B647993172}"/>
                </a:ext>
              </a:extLst>
            </p:cNvPr>
            <p:cNvSpPr/>
            <p:nvPr/>
          </p:nvSpPr>
          <p:spPr>
            <a:xfrm>
              <a:off x="0" y="0"/>
              <a:ext cx="1394046" cy="4816592"/>
            </a:xfrm>
            <a:custGeom>
              <a:avLst/>
              <a:gdLst/>
              <a:ahLst/>
              <a:cxnLst/>
              <a:rect l="l" t="t" r="r" b="b"/>
              <a:pathLst>
                <a:path w="1394046" h="4816592">
                  <a:moveTo>
                    <a:pt x="0" y="0"/>
                  </a:moveTo>
                  <a:lnTo>
                    <a:pt x="1394046" y="0"/>
                  </a:lnTo>
                  <a:lnTo>
                    <a:pt x="1394046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1C3660">
                    <a:alpha val="43000"/>
                  </a:srgbClr>
                </a:gs>
                <a:gs pos="100000">
                  <a:srgbClr val="1C366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E628B80E-8A3B-C4D2-4F59-A06F47BA7990}"/>
                </a:ext>
              </a:extLst>
            </p:cNvPr>
            <p:cNvSpPr txBox="1"/>
            <p:nvPr/>
          </p:nvSpPr>
          <p:spPr>
            <a:xfrm>
              <a:off x="0" y="-47625"/>
              <a:ext cx="1394046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5"/>
                </a:lnSpc>
              </a:pPr>
              <a:endParaRPr sz="135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F3597EE5-D6D4-4036-CE6E-AC542D9FF749}"/>
              </a:ext>
            </a:extLst>
          </p:cNvPr>
          <p:cNvSpPr/>
          <p:nvPr userDrawn="1"/>
        </p:nvSpPr>
        <p:spPr>
          <a:xfrm>
            <a:off x="5810148" y="3216836"/>
            <a:ext cx="6502400" cy="1650506"/>
          </a:xfrm>
          <a:custGeom>
            <a:avLst/>
            <a:gdLst/>
            <a:ahLst/>
            <a:cxnLst/>
            <a:rect l="l" t="t" r="r" b="b"/>
            <a:pathLst>
              <a:path w="7315200" h="2404033">
                <a:moveTo>
                  <a:pt x="0" y="0"/>
                </a:moveTo>
                <a:lnTo>
                  <a:pt x="7315200" y="0"/>
                </a:lnTo>
                <a:lnTo>
                  <a:pt x="7315200" y="2404033"/>
                </a:lnTo>
                <a:lnTo>
                  <a:pt x="0" y="2404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64B5036-AEB6-340D-578B-35D66B1192FA}"/>
              </a:ext>
            </a:extLst>
          </p:cNvPr>
          <p:cNvSpPr/>
          <p:nvPr userDrawn="1"/>
        </p:nvSpPr>
        <p:spPr>
          <a:xfrm>
            <a:off x="503533" y="1873466"/>
            <a:ext cx="9366183" cy="1410673"/>
          </a:xfrm>
          <a:custGeom>
            <a:avLst/>
            <a:gdLst/>
            <a:ahLst/>
            <a:cxnLst/>
            <a:rect l="l" t="t" r="r" b="b"/>
            <a:pathLst>
              <a:path w="12681082" h="2472811">
                <a:moveTo>
                  <a:pt x="0" y="0"/>
                </a:moveTo>
                <a:lnTo>
                  <a:pt x="12681082" y="0"/>
                </a:lnTo>
                <a:lnTo>
                  <a:pt x="12681082" y="2472811"/>
                </a:lnTo>
                <a:lnTo>
                  <a:pt x="0" y="2472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F0B30B1-9D16-CF5A-CC1D-B822B9542DB9}"/>
              </a:ext>
            </a:extLst>
          </p:cNvPr>
          <p:cNvSpPr/>
          <p:nvPr userDrawn="1"/>
        </p:nvSpPr>
        <p:spPr>
          <a:xfrm>
            <a:off x="7632781" y="392213"/>
            <a:ext cx="3518392" cy="784685"/>
          </a:xfrm>
          <a:custGeom>
            <a:avLst/>
            <a:gdLst/>
            <a:ahLst/>
            <a:cxnLst/>
            <a:rect l="l" t="t" r="r" b="b"/>
            <a:pathLst>
              <a:path w="3958191" h="1142928">
                <a:moveTo>
                  <a:pt x="0" y="0"/>
                </a:moveTo>
                <a:lnTo>
                  <a:pt x="3958191" y="0"/>
                </a:lnTo>
                <a:lnTo>
                  <a:pt x="3958191" y="1142928"/>
                </a:lnTo>
                <a:lnTo>
                  <a:pt x="0" y="1142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CCA1251-781A-B64C-A835-136F77FE0E8A}"/>
              </a:ext>
            </a:extLst>
          </p:cNvPr>
          <p:cNvSpPr/>
          <p:nvPr userDrawn="1"/>
        </p:nvSpPr>
        <p:spPr>
          <a:xfrm>
            <a:off x="1289361" y="3834714"/>
            <a:ext cx="3095807" cy="1091225"/>
          </a:xfrm>
          <a:custGeom>
            <a:avLst/>
            <a:gdLst/>
            <a:ahLst/>
            <a:cxnLst/>
            <a:rect l="l" t="t" r="r" b="b"/>
            <a:pathLst>
              <a:path w="3482783" h="1589416">
                <a:moveTo>
                  <a:pt x="0" y="0"/>
                </a:moveTo>
                <a:lnTo>
                  <a:pt x="3482783" y="0"/>
                </a:lnTo>
                <a:lnTo>
                  <a:pt x="3482783" y="1589416"/>
                </a:lnTo>
                <a:lnTo>
                  <a:pt x="0" y="1589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4F6A3BA-35D8-831C-C492-9F85435D5211}"/>
              </a:ext>
            </a:extLst>
          </p:cNvPr>
          <p:cNvSpPr/>
          <p:nvPr userDrawn="1"/>
        </p:nvSpPr>
        <p:spPr>
          <a:xfrm>
            <a:off x="2491320" y="5867597"/>
            <a:ext cx="1176000" cy="942778"/>
          </a:xfrm>
          <a:prstGeom prst="ellipse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417A9E-FE44-502D-12B8-D21A47A65D8E}"/>
              </a:ext>
            </a:extLst>
          </p:cNvPr>
          <p:cNvSpPr/>
          <p:nvPr userDrawn="1"/>
        </p:nvSpPr>
        <p:spPr>
          <a:xfrm>
            <a:off x="12701" y="5867598"/>
            <a:ext cx="3070224" cy="942777"/>
          </a:xfrm>
          <a:prstGeom prst="rect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F8690C-6DD4-2FFF-BCA9-A3F1E727D9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725" y="5793037"/>
            <a:ext cx="3222843" cy="9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409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 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965D32-CF43-9FF7-80F1-9832FD8DCCCB}"/>
              </a:ext>
            </a:extLst>
          </p:cNvPr>
          <p:cNvSpPr/>
          <p:nvPr userDrawn="1"/>
        </p:nvSpPr>
        <p:spPr>
          <a:xfrm>
            <a:off x="-1" y="0"/>
            <a:ext cx="12191997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D5AEF23F-9422-9CDF-5190-A1E9FBB6281D}"/>
              </a:ext>
            </a:extLst>
          </p:cNvPr>
          <p:cNvGrpSpPr/>
          <p:nvPr userDrawn="1"/>
        </p:nvGrpSpPr>
        <p:grpSpPr>
          <a:xfrm rot="5400000">
            <a:off x="4279018" y="-4919102"/>
            <a:ext cx="3633959" cy="12192000"/>
            <a:chOff x="0" y="0"/>
            <a:chExt cx="1394046" cy="481659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586F2ED-B8B0-D1F6-3C54-76B647993172}"/>
                </a:ext>
              </a:extLst>
            </p:cNvPr>
            <p:cNvSpPr/>
            <p:nvPr/>
          </p:nvSpPr>
          <p:spPr>
            <a:xfrm>
              <a:off x="0" y="0"/>
              <a:ext cx="1394046" cy="4816592"/>
            </a:xfrm>
            <a:custGeom>
              <a:avLst/>
              <a:gdLst/>
              <a:ahLst/>
              <a:cxnLst/>
              <a:rect l="l" t="t" r="r" b="b"/>
              <a:pathLst>
                <a:path w="1394046" h="4816592">
                  <a:moveTo>
                    <a:pt x="0" y="0"/>
                  </a:moveTo>
                  <a:lnTo>
                    <a:pt x="1394046" y="0"/>
                  </a:lnTo>
                  <a:lnTo>
                    <a:pt x="1394046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1C3660">
                    <a:alpha val="43000"/>
                  </a:srgbClr>
                </a:gs>
                <a:gs pos="100000">
                  <a:srgbClr val="1C366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E628B80E-8A3B-C4D2-4F59-A06F47BA7990}"/>
                </a:ext>
              </a:extLst>
            </p:cNvPr>
            <p:cNvSpPr txBox="1"/>
            <p:nvPr/>
          </p:nvSpPr>
          <p:spPr>
            <a:xfrm>
              <a:off x="0" y="-47625"/>
              <a:ext cx="1394046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5"/>
                </a:lnSpc>
              </a:pPr>
              <a:endParaRPr sz="135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F3597EE5-D6D4-4036-CE6E-AC542D9FF749}"/>
              </a:ext>
            </a:extLst>
          </p:cNvPr>
          <p:cNvSpPr/>
          <p:nvPr userDrawn="1"/>
        </p:nvSpPr>
        <p:spPr>
          <a:xfrm>
            <a:off x="5810148" y="3216836"/>
            <a:ext cx="6502400" cy="1650506"/>
          </a:xfrm>
          <a:custGeom>
            <a:avLst/>
            <a:gdLst/>
            <a:ahLst/>
            <a:cxnLst/>
            <a:rect l="l" t="t" r="r" b="b"/>
            <a:pathLst>
              <a:path w="7315200" h="2404033">
                <a:moveTo>
                  <a:pt x="0" y="0"/>
                </a:moveTo>
                <a:lnTo>
                  <a:pt x="7315200" y="0"/>
                </a:lnTo>
                <a:lnTo>
                  <a:pt x="7315200" y="2404033"/>
                </a:lnTo>
                <a:lnTo>
                  <a:pt x="0" y="2404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64B5036-AEB6-340D-578B-35D66B1192FA}"/>
              </a:ext>
            </a:extLst>
          </p:cNvPr>
          <p:cNvSpPr/>
          <p:nvPr userDrawn="1"/>
        </p:nvSpPr>
        <p:spPr>
          <a:xfrm>
            <a:off x="503533" y="1873466"/>
            <a:ext cx="9366183" cy="1410673"/>
          </a:xfrm>
          <a:custGeom>
            <a:avLst/>
            <a:gdLst/>
            <a:ahLst/>
            <a:cxnLst/>
            <a:rect l="l" t="t" r="r" b="b"/>
            <a:pathLst>
              <a:path w="12681082" h="2472811">
                <a:moveTo>
                  <a:pt x="0" y="0"/>
                </a:moveTo>
                <a:lnTo>
                  <a:pt x="12681082" y="0"/>
                </a:lnTo>
                <a:lnTo>
                  <a:pt x="12681082" y="2472811"/>
                </a:lnTo>
                <a:lnTo>
                  <a:pt x="0" y="2472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F0B30B1-9D16-CF5A-CC1D-B822B9542DB9}"/>
              </a:ext>
            </a:extLst>
          </p:cNvPr>
          <p:cNvSpPr/>
          <p:nvPr userDrawn="1"/>
        </p:nvSpPr>
        <p:spPr>
          <a:xfrm>
            <a:off x="7632781" y="392213"/>
            <a:ext cx="3518392" cy="784685"/>
          </a:xfrm>
          <a:custGeom>
            <a:avLst/>
            <a:gdLst/>
            <a:ahLst/>
            <a:cxnLst/>
            <a:rect l="l" t="t" r="r" b="b"/>
            <a:pathLst>
              <a:path w="3958191" h="1142928">
                <a:moveTo>
                  <a:pt x="0" y="0"/>
                </a:moveTo>
                <a:lnTo>
                  <a:pt x="3958191" y="0"/>
                </a:lnTo>
                <a:lnTo>
                  <a:pt x="3958191" y="1142928"/>
                </a:lnTo>
                <a:lnTo>
                  <a:pt x="0" y="1142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CCA1251-781A-B64C-A835-136F77FE0E8A}"/>
              </a:ext>
            </a:extLst>
          </p:cNvPr>
          <p:cNvSpPr/>
          <p:nvPr userDrawn="1"/>
        </p:nvSpPr>
        <p:spPr>
          <a:xfrm>
            <a:off x="1289361" y="3834714"/>
            <a:ext cx="3095807" cy="1091225"/>
          </a:xfrm>
          <a:custGeom>
            <a:avLst/>
            <a:gdLst/>
            <a:ahLst/>
            <a:cxnLst/>
            <a:rect l="l" t="t" r="r" b="b"/>
            <a:pathLst>
              <a:path w="3482783" h="1589416">
                <a:moveTo>
                  <a:pt x="0" y="0"/>
                </a:moveTo>
                <a:lnTo>
                  <a:pt x="3482783" y="0"/>
                </a:lnTo>
                <a:lnTo>
                  <a:pt x="3482783" y="1589416"/>
                </a:lnTo>
                <a:lnTo>
                  <a:pt x="0" y="1589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4F6A3BA-35D8-831C-C492-9F85435D5211}"/>
              </a:ext>
            </a:extLst>
          </p:cNvPr>
          <p:cNvSpPr/>
          <p:nvPr userDrawn="1"/>
        </p:nvSpPr>
        <p:spPr>
          <a:xfrm>
            <a:off x="2491320" y="5867597"/>
            <a:ext cx="1176000" cy="942778"/>
          </a:xfrm>
          <a:prstGeom prst="ellipse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417A9E-FE44-502D-12B8-D21A47A65D8E}"/>
              </a:ext>
            </a:extLst>
          </p:cNvPr>
          <p:cNvSpPr/>
          <p:nvPr userDrawn="1"/>
        </p:nvSpPr>
        <p:spPr>
          <a:xfrm>
            <a:off x="12701" y="5867598"/>
            <a:ext cx="3070224" cy="942777"/>
          </a:xfrm>
          <a:prstGeom prst="rect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F8690C-6DD4-2FFF-BCA9-A3F1E727D9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725" y="5793037"/>
            <a:ext cx="3222843" cy="9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726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7191E1-4A06-AD9C-B972-1F5DFE1FD0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6C40-A176-FD52-5443-645E0E5D2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1122363"/>
            <a:ext cx="7839075" cy="2387600"/>
          </a:xfrm>
        </p:spPr>
        <p:txBody>
          <a:bodyPr anchor="b">
            <a:normAutofit/>
          </a:bodyPr>
          <a:lstStyle>
            <a:lvl1pPr algn="l">
              <a:defRPr sz="495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FA015-E262-D5A6-0F1E-703964854E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3602038"/>
            <a:ext cx="7839075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FFFFA6"/>
                </a:solidFill>
              </a:defRPr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35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86BA0-7CD8-8937-FC4A-BD5D3DF2D3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t="61274"/>
          <a:stretch>
            <a:fillRect/>
          </a:stretch>
        </p:blipFill>
        <p:spPr>
          <a:xfrm>
            <a:off x="9593339" y="0"/>
            <a:ext cx="3087611" cy="1886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B6BAF6-9FEB-58A6-949D-06164CC9D8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b="65592"/>
          <a:stretch>
            <a:fillRect/>
          </a:stretch>
        </p:blipFill>
        <p:spPr>
          <a:xfrm>
            <a:off x="9593339" y="5181602"/>
            <a:ext cx="3087611" cy="1676399"/>
          </a:xfrm>
          <a:prstGeom prst="rect">
            <a:avLst/>
          </a:prstGeom>
        </p:spPr>
      </p:pic>
      <p:sp>
        <p:nvSpPr>
          <p:cNvPr id="6" name="Freeform 13">
            <a:extLst>
              <a:ext uri="{FF2B5EF4-FFF2-40B4-BE49-F238E27FC236}">
                <a16:creationId xmlns:a16="http://schemas.microsoft.com/office/drawing/2014/main" id="{76634572-94EA-0BE7-541B-8866AD2AB97A}"/>
              </a:ext>
            </a:extLst>
          </p:cNvPr>
          <p:cNvSpPr/>
          <p:nvPr userDrawn="1"/>
        </p:nvSpPr>
        <p:spPr>
          <a:xfrm>
            <a:off x="8555113" y="2220161"/>
            <a:ext cx="4386187" cy="2766931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6166"/>
            </a:stretch>
          </a:blipFill>
        </p:spPr>
        <p:txBody>
          <a:bodyPr/>
          <a:lstStyle/>
          <a:p>
            <a:endParaRPr lang="en-GB" sz="180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20BD8B-5007-9C0B-E9AF-12AABC1EDA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89300" y="5759943"/>
            <a:ext cx="5613400" cy="82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70719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A1C2F-0D10-D05E-D058-A0C96491B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FB827729-9BF4-7CCF-C3CA-EE6DEEE9F6F3}"/>
              </a:ext>
            </a:extLst>
          </p:cNvPr>
          <p:cNvSpPr/>
          <p:nvPr/>
        </p:nvSpPr>
        <p:spPr>
          <a:xfrm>
            <a:off x="0" y="0"/>
            <a:ext cx="12191997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 anchor="ctr"/>
          <a:lstStyle/>
          <a:p>
            <a:endParaRPr lang="en-GB" sz="1350" dirty="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9299FD8-C262-3F16-A7AE-46579EF4E48A}"/>
              </a:ext>
            </a:extLst>
          </p:cNvPr>
          <p:cNvSpPr txBox="1"/>
          <p:nvPr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3025E0BC-D6FC-26D8-9A57-554EBB73ECF6}"/>
              </a:ext>
            </a:extLst>
          </p:cNvPr>
          <p:cNvSpPr/>
          <p:nvPr userDrawn="1"/>
        </p:nvSpPr>
        <p:spPr>
          <a:xfrm>
            <a:off x="114134" y="423002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29C0B62-D9D5-A381-B483-A5237C65B43D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198493" y="350442"/>
            <a:ext cx="105155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482AE29-0B13-05CF-7F05-49E3394B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399" y="6207992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01BA87-7324-22E9-E30B-F84B00C2E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3611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31A77C-89D1-66D1-4680-5284D99247AD}"/>
              </a:ext>
            </a:extLst>
          </p:cNvPr>
          <p:cNvCxnSpPr/>
          <p:nvPr userDrawn="1"/>
        </p:nvCxnSpPr>
        <p:spPr>
          <a:xfrm>
            <a:off x="8601075" y="0"/>
            <a:ext cx="0" cy="6858000"/>
          </a:xfrm>
          <a:prstGeom prst="line">
            <a:avLst/>
          </a:prstGeom>
          <a:ln>
            <a:solidFill>
              <a:srgbClr val="AA10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6B24A9B-9D22-9745-A75A-9BB89ED48FC1}"/>
              </a:ext>
            </a:extLst>
          </p:cNvPr>
          <p:cNvSpPr/>
          <p:nvPr userDrawn="1"/>
        </p:nvSpPr>
        <p:spPr>
          <a:xfrm>
            <a:off x="8896349" y="0"/>
            <a:ext cx="3295651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BB2F6C71-3817-DB5E-D5E4-350A88A80F75}"/>
              </a:ext>
            </a:extLst>
          </p:cNvPr>
          <p:cNvSpPr/>
          <p:nvPr userDrawn="1"/>
        </p:nvSpPr>
        <p:spPr>
          <a:xfrm>
            <a:off x="276225" y="705968"/>
            <a:ext cx="4790136" cy="3193423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A3CF7-BE52-BA38-B83D-230DB5D4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25" y="772715"/>
            <a:ext cx="7225280" cy="2428876"/>
          </a:xfrm>
        </p:spPr>
        <p:txBody>
          <a:bodyPr anchor="b">
            <a:normAutofit/>
          </a:bodyPr>
          <a:lstStyle>
            <a:lvl1pPr>
              <a:defRPr lang="en-GB" sz="4500" b="1" kern="1200" dirty="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45E9C-31FA-97F4-891F-1DA6A27E9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79525" y="3897211"/>
            <a:ext cx="7225283" cy="1500187"/>
          </a:xfrm>
        </p:spPr>
        <p:txBody>
          <a:bodyPr/>
          <a:lstStyle>
            <a:lvl1pPr marL="0" indent="0">
              <a:buNone/>
              <a:defRPr sz="1800">
                <a:solidFill>
                  <a:srgbClr val="132D50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49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C27C853-BEDC-294E-C532-CAC3216B10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46727" y="6081486"/>
            <a:ext cx="3145279" cy="457426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8EFD5A8-E19E-DA53-E9FB-B506A14F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399" y="6207992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</p:spTree>
    <p:extLst>
      <p:ext uri="{BB962C8B-B14F-4D97-AF65-F5344CB8AC3E}">
        <p14:creationId xmlns:p14="http://schemas.microsoft.com/office/powerpoint/2010/main" val="42129673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A662B-D78B-70B8-D3D8-A3116B7AF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A8BB8-EF04-2979-8CBA-5B1BFBC99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CBDCAC9B-2556-6460-A8E0-1ED834B0A73E}"/>
              </a:ext>
            </a:extLst>
          </p:cNvPr>
          <p:cNvSpPr/>
          <p:nvPr userDrawn="1"/>
        </p:nvSpPr>
        <p:spPr>
          <a:xfrm>
            <a:off x="0" y="0"/>
            <a:ext cx="12191997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55508AB-D8CC-7CE5-F280-C6D885DC5ECB}"/>
              </a:ext>
            </a:extLst>
          </p:cNvPr>
          <p:cNvSpPr txBox="1"/>
          <p:nvPr userDrawn="1"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627006D8-6A14-385D-57CA-26BAF832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C9A2DF4A-307F-2A89-1AA4-BCCB26B0E170}"/>
              </a:ext>
            </a:extLst>
          </p:cNvPr>
          <p:cNvSpPr/>
          <p:nvPr userDrawn="1"/>
        </p:nvSpPr>
        <p:spPr>
          <a:xfrm>
            <a:off x="114134" y="423002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323344-B3F2-E69A-B242-AA48E9247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493" y="350442"/>
            <a:ext cx="105155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2ED458B-F931-9DE2-AC98-F0B38C3580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7095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48097-1CC4-509A-5905-54B949EC0E9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B9414-5E9B-2AC6-6DAE-8A34357F1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02CCB-8271-5E61-8B05-AABFDB53D53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33321-137D-7D0E-4D0E-6B8170A93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41EBB7C2-6557-8044-4957-2E7D4865DF8C}"/>
              </a:ext>
            </a:extLst>
          </p:cNvPr>
          <p:cNvSpPr/>
          <p:nvPr userDrawn="1"/>
        </p:nvSpPr>
        <p:spPr>
          <a:xfrm>
            <a:off x="0" y="0"/>
            <a:ext cx="12191997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385E031-FDAE-63C9-FC2A-0FEF248CB7A2}"/>
              </a:ext>
            </a:extLst>
          </p:cNvPr>
          <p:cNvSpPr txBox="1"/>
          <p:nvPr userDrawn="1"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4F3E5AC2-AF90-B37C-D840-7467F402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8E350713-9D0C-25A1-3E73-D5C7F3BE5FF9}"/>
              </a:ext>
            </a:extLst>
          </p:cNvPr>
          <p:cNvSpPr/>
          <p:nvPr userDrawn="1"/>
        </p:nvSpPr>
        <p:spPr>
          <a:xfrm>
            <a:off x="114134" y="423002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BC0768-FC03-C237-6FDD-56C59CA16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493" y="350442"/>
            <a:ext cx="105155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0EDC6E5-E9CA-09D1-6DA1-B775D2640A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878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3A16A-A686-2B46-C61C-C33C277A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FB403097-CEF9-C395-80EE-6D73AC563384}"/>
              </a:ext>
            </a:extLst>
          </p:cNvPr>
          <p:cNvSpPr/>
          <p:nvPr userDrawn="1"/>
        </p:nvSpPr>
        <p:spPr>
          <a:xfrm>
            <a:off x="0" y="0"/>
            <a:ext cx="12191997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B2B59E5-C965-C424-B5AE-09644E3EABBA}"/>
              </a:ext>
            </a:extLst>
          </p:cNvPr>
          <p:cNvSpPr txBox="1"/>
          <p:nvPr userDrawn="1"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82640600-3BC8-10CF-E4F3-271F6580AE53}"/>
              </a:ext>
            </a:extLst>
          </p:cNvPr>
          <p:cNvSpPr/>
          <p:nvPr userDrawn="1"/>
        </p:nvSpPr>
        <p:spPr>
          <a:xfrm>
            <a:off x="114134" y="423002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305BD1-682E-42A2-9CB7-C0E4044E0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493" y="350442"/>
            <a:ext cx="105155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F10208-6E6B-F347-073F-F72A155A84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7135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256E518-3E84-B505-C9E8-18567B6B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5267AEA-1CAE-64F6-DAFB-CA9F664F45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800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DAA68-FAC9-3A96-90C0-98C732FF7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434489"/>
            <a:ext cx="6172200" cy="54345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C80BF-5CC2-9663-C92B-54AF9636D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7C8CF56A-27CD-7D01-5CF1-7453A33067CC}"/>
              </a:ext>
            </a:extLst>
          </p:cNvPr>
          <p:cNvSpPr/>
          <p:nvPr userDrawn="1"/>
        </p:nvSpPr>
        <p:spPr>
          <a:xfrm>
            <a:off x="0" y="-1"/>
            <a:ext cx="4876800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AD876F1-D7EF-47F0-97C7-ED90078C2748}"/>
              </a:ext>
            </a:extLst>
          </p:cNvPr>
          <p:cNvSpPr txBox="1"/>
          <p:nvPr userDrawn="1"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945CDA-9F13-2579-79EE-BD5C072B7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805" y="441354"/>
            <a:ext cx="3733803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Freeform 13">
            <a:extLst>
              <a:ext uri="{FF2B5EF4-FFF2-40B4-BE49-F238E27FC236}">
                <a16:creationId xmlns:a16="http://schemas.microsoft.com/office/drawing/2014/main" id="{EF10E10D-86CF-084D-A6C1-EA4B7AAEF6F9}"/>
              </a:ext>
            </a:extLst>
          </p:cNvPr>
          <p:cNvSpPr/>
          <p:nvPr userDrawn="1"/>
        </p:nvSpPr>
        <p:spPr>
          <a:xfrm>
            <a:off x="114131" y="469828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C4F2997B-EB41-5BCD-846C-2F0AD370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15BA510-ADB8-35BF-DA54-E7AC8EF255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4639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1">
            <a:extLst>
              <a:ext uri="{FF2B5EF4-FFF2-40B4-BE49-F238E27FC236}">
                <a16:creationId xmlns:a16="http://schemas.microsoft.com/office/drawing/2014/main" id="{140F0C3D-8798-FA8F-5990-BF3F053F8E47}"/>
              </a:ext>
            </a:extLst>
          </p:cNvPr>
          <p:cNvSpPr/>
          <p:nvPr userDrawn="1"/>
        </p:nvSpPr>
        <p:spPr>
          <a:xfrm>
            <a:off x="3" y="-1"/>
            <a:ext cx="5183188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6D84C-F01D-1CC7-E767-78ACD4805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48544" y="248585"/>
            <a:ext cx="6187736" cy="5620413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FD55E-6B61-6256-4435-23E5D8150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C09CB-5CDF-7983-E29E-D8F67B01B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805" y="441354"/>
            <a:ext cx="3733803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FE2A0050-0639-DFF5-93C0-6FCF3EDB6CD1}"/>
              </a:ext>
            </a:extLst>
          </p:cNvPr>
          <p:cNvSpPr/>
          <p:nvPr userDrawn="1"/>
        </p:nvSpPr>
        <p:spPr>
          <a:xfrm>
            <a:off x="114131" y="469828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3FF87D47-F8D0-CA65-3EE0-29D77427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AAECDE-726C-8C83-3D28-2C2EB64DB7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556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 20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8965D32-CF43-9FF7-80F1-9832FD8DCCCB}"/>
              </a:ext>
            </a:extLst>
          </p:cNvPr>
          <p:cNvSpPr/>
          <p:nvPr userDrawn="1"/>
        </p:nvSpPr>
        <p:spPr>
          <a:xfrm>
            <a:off x="-1" y="0"/>
            <a:ext cx="12191997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grpSp>
        <p:nvGrpSpPr>
          <p:cNvPr id="6" name="Group 2">
            <a:extLst>
              <a:ext uri="{FF2B5EF4-FFF2-40B4-BE49-F238E27FC236}">
                <a16:creationId xmlns:a16="http://schemas.microsoft.com/office/drawing/2014/main" id="{D5AEF23F-9422-9CDF-5190-A1E9FBB6281D}"/>
              </a:ext>
            </a:extLst>
          </p:cNvPr>
          <p:cNvGrpSpPr/>
          <p:nvPr userDrawn="1"/>
        </p:nvGrpSpPr>
        <p:grpSpPr>
          <a:xfrm rot="5400000">
            <a:off x="4279018" y="-4919102"/>
            <a:ext cx="3633959" cy="12192000"/>
            <a:chOff x="0" y="0"/>
            <a:chExt cx="1394046" cy="4816593"/>
          </a:xfrm>
        </p:grpSpPr>
        <p:sp>
          <p:nvSpPr>
            <p:cNvPr id="7" name="Freeform 3">
              <a:extLst>
                <a:ext uri="{FF2B5EF4-FFF2-40B4-BE49-F238E27FC236}">
                  <a16:creationId xmlns:a16="http://schemas.microsoft.com/office/drawing/2014/main" id="{0586F2ED-B8B0-D1F6-3C54-76B647993172}"/>
                </a:ext>
              </a:extLst>
            </p:cNvPr>
            <p:cNvSpPr/>
            <p:nvPr/>
          </p:nvSpPr>
          <p:spPr>
            <a:xfrm>
              <a:off x="0" y="0"/>
              <a:ext cx="1394046" cy="4816592"/>
            </a:xfrm>
            <a:custGeom>
              <a:avLst/>
              <a:gdLst/>
              <a:ahLst/>
              <a:cxnLst/>
              <a:rect l="l" t="t" r="r" b="b"/>
              <a:pathLst>
                <a:path w="1394046" h="4816592">
                  <a:moveTo>
                    <a:pt x="0" y="0"/>
                  </a:moveTo>
                  <a:lnTo>
                    <a:pt x="1394046" y="0"/>
                  </a:lnTo>
                  <a:lnTo>
                    <a:pt x="1394046" y="4816592"/>
                  </a:lnTo>
                  <a:lnTo>
                    <a:pt x="0" y="4816592"/>
                  </a:lnTo>
                  <a:close/>
                </a:path>
              </a:pathLst>
            </a:custGeom>
            <a:gradFill rotWithShape="1">
              <a:gsLst>
                <a:gs pos="0">
                  <a:srgbClr val="1C3660">
                    <a:alpha val="43000"/>
                  </a:srgbClr>
                </a:gs>
                <a:gs pos="100000">
                  <a:srgbClr val="1C3660">
                    <a:alpha val="0"/>
                  </a:srgbClr>
                </a:gs>
              </a:gsLst>
              <a:lin ang="0"/>
            </a:gradFill>
          </p:spPr>
          <p:txBody>
            <a:bodyPr/>
            <a:lstStyle/>
            <a:p>
              <a:endParaRPr lang="en-GB" sz="1350"/>
            </a:p>
          </p:txBody>
        </p:sp>
        <p:sp>
          <p:nvSpPr>
            <p:cNvPr id="8" name="TextBox 4">
              <a:extLst>
                <a:ext uri="{FF2B5EF4-FFF2-40B4-BE49-F238E27FC236}">
                  <a16:creationId xmlns:a16="http://schemas.microsoft.com/office/drawing/2014/main" id="{E628B80E-8A3B-C4D2-4F59-A06F47BA7990}"/>
                </a:ext>
              </a:extLst>
            </p:cNvPr>
            <p:cNvSpPr txBox="1"/>
            <p:nvPr/>
          </p:nvSpPr>
          <p:spPr>
            <a:xfrm>
              <a:off x="0" y="-47625"/>
              <a:ext cx="1394046" cy="4864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05"/>
                </a:lnSpc>
              </a:pPr>
              <a:endParaRPr sz="1350"/>
            </a:p>
          </p:txBody>
        </p:sp>
      </p:grpSp>
      <p:sp>
        <p:nvSpPr>
          <p:cNvPr id="3" name="Freeform 5">
            <a:extLst>
              <a:ext uri="{FF2B5EF4-FFF2-40B4-BE49-F238E27FC236}">
                <a16:creationId xmlns:a16="http://schemas.microsoft.com/office/drawing/2014/main" id="{F3597EE5-D6D4-4036-CE6E-AC542D9FF749}"/>
              </a:ext>
            </a:extLst>
          </p:cNvPr>
          <p:cNvSpPr/>
          <p:nvPr userDrawn="1"/>
        </p:nvSpPr>
        <p:spPr>
          <a:xfrm>
            <a:off x="5810148" y="3216836"/>
            <a:ext cx="6502400" cy="1650506"/>
          </a:xfrm>
          <a:custGeom>
            <a:avLst/>
            <a:gdLst/>
            <a:ahLst/>
            <a:cxnLst/>
            <a:rect l="l" t="t" r="r" b="b"/>
            <a:pathLst>
              <a:path w="7315200" h="2404033">
                <a:moveTo>
                  <a:pt x="0" y="0"/>
                </a:moveTo>
                <a:lnTo>
                  <a:pt x="7315200" y="0"/>
                </a:lnTo>
                <a:lnTo>
                  <a:pt x="7315200" y="2404033"/>
                </a:lnTo>
                <a:lnTo>
                  <a:pt x="0" y="24040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4" name="Freeform 6">
            <a:extLst>
              <a:ext uri="{FF2B5EF4-FFF2-40B4-BE49-F238E27FC236}">
                <a16:creationId xmlns:a16="http://schemas.microsoft.com/office/drawing/2014/main" id="{164B5036-AEB6-340D-578B-35D66B1192FA}"/>
              </a:ext>
            </a:extLst>
          </p:cNvPr>
          <p:cNvSpPr/>
          <p:nvPr userDrawn="1"/>
        </p:nvSpPr>
        <p:spPr>
          <a:xfrm>
            <a:off x="503533" y="1873466"/>
            <a:ext cx="9366183" cy="1410673"/>
          </a:xfrm>
          <a:custGeom>
            <a:avLst/>
            <a:gdLst/>
            <a:ahLst/>
            <a:cxnLst/>
            <a:rect l="l" t="t" r="r" b="b"/>
            <a:pathLst>
              <a:path w="12681082" h="2472811">
                <a:moveTo>
                  <a:pt x="0" y="0"/>
                </a:moveTo>
                <a:lnTo>
                  <a:pt x="12681082" y="0"/>
                </a:lnTo>
                <a:lnTo>
                  <a:pt x="12681082" y="2472811"/>
                </a:lnTo>
                <a:lnTo>
                  <a:pt x="0" y="24728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8F0B30B1-9D16-CF5A-CC1D-B822B9542DB9}"/>
              </a:ext>
            </a:extLst>
          </p:cNvPr>
          <p:cNvSpPr/>
          <p:nvPr userDrawn="1"/>
        </p:nvSpPr>
        <p:spPr>
          <a:xfrm>
            <a:off x="7632781" y="392213"/>
            <a:ext cx="3518392" cy="784685"/>
          </a:xfrm>
          <a:custGeom>
            <a:avLst/>
            <a:gdLst/>
            <a:ahLst/>
            <a:cxnLst/>
            <a:rect l="l" t="t" r="r" b="b"/>
            <a:pathLst>
              <a:path w="3958191" h="1142928">
                <a:moveTo>
                  <a:pt x="0" y="0"/>
                </a:moveTo>
                <a:lnTo>
                  <a:pt x="3958191" y="0"/>
                </a:lnTo>
                <a:lnTo>
                  <a:pt x="3958191" y="1142928"/>
                </a:lnTo>
                <a:lnTo>
                  <a:pt x="0" y="114292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17" name="Freeform 8">
            <a:extLst>
              <a:ext uri="{FF2B5EF4-FFF2-40B4-BE49-F238E27FC236}">
                <a16:creationId xmlns:a16="http://schemas.microsoft.com/office/drawing/2014/main" id="{2CCA1251-781A-B64C-A835-136F77FE0E8A}"/>
              </a:ext>
            </a:extLst>
          </p:cNvPr>
          <p:cNvSpPr/>
          <p:nvPr userDrawn="1"/>
        </p:nvSpPr>
        <p:spPr>
          <a:xfrm>
            <a:off x="1289361" y="3834714"/>
            <a:ext cx="3095807" cy="1091225"/>
          </a:xfrm>
          <a:custGeom>
            <a:avLst/>
            <a:gdLst/>
            <a:ahLst/>
            <a:cxnLst/>
            <a:rect l="l" t="t" r="r" b="b"/>
            <a:pathLst>
              <a:path w="3482783" h="1589416">
                <a:moveTo>
                  <a:pt x="0" y="0"/>
                </a:moveTo>
                <a:lnTo>
                  <a:pt x="3482783" y="0"/>
                </a:lnTo>
                <a:lnTo>
                  <a:pt x="3482783" y="1589416"/>
                </a:lnTo>
                <a:lnTo>
                  <a:pt x="0" y="15894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80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4F6A3BA-35D8-831C-C492-9F85435D5211}"/>
              </a:ext>
            </a:extLst>
          </p:cNvPr>
          <p:cNvSpPr/>
          <p:nvPr userDrawn="1"/>
        </p:nvSpPr>
        <p:spPr>
          <a:xfrm>
            <a:off x="2491320" y="5867597"/>
            <a:ext cx="1176000" cy="942778"/>
          </a:xfrm>
          <a:prstGeom prst="ellipse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8417A9E-FE44-502D-12B8-D21A47A65D8E}"/>
              </a:ext>
            </a:extLst>
          </p:cNvPr>
          <p:cNvSpPr/>
          <p:nvPr userDrawn="1"/>
        </p:nvSpPr>
        <p:spPr>
          <a:xfrm>
            <a:off x="12701" y="5867598"/>
            <a:ext cx="3070224" cy="942777"/>
          </a:xfrm>
          <a:prstGeom prst="rect">
            <a:avLst/>
          </a:prstGeom>
          <a:solidFill>
            <a:srgbClr val="AA1053"/>
          </a:solidFill>
          <a:ln>
            <a:solidFill>
              <a:srgbClr val="AA105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7F8690C-6DD4-2FFF-BCA9-A3F1E727D9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7725" y="5793037"/>
            <a:ext cx="3222843" cy="986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1046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07191E1-4A06-AD9C-B972-1F5DFE1FD04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6C40-A176-FD52-5443-645E0E5D2E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1" y="1122363"/>
            <a:ext cx="7839075" cy="2387600"/>
          </a:xfrm>
        </p:spPr>
        <p:txBody>
          <a:bodyPr anchor="b">
            <a:normAutofit/>
          </a:bodyPr>
          <a:lstStyle>
            <a:lvl1pPr algn="l">
              <a:defRPr sz="495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2FA015-E262-D5A6-0F1E-703964854E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1" y="3602038"/>
            <a:ext cx="7839075" cy="165576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rgbClr val="FFFFA6"/>
                </a:solidFill>
              </a:defRPr>
            </a:lvl1pPr>
            <a:lvl2pPr marL="342875" indent="0" algn="ctr">
              <a:buNone/>
              <a:defRPr sz="1500"/>
            </a:lvl2pPr>
            <a:lvl3pPr marL="685749" indent="0" algn="ctr">
              <a:buNone/>
              <a:defRPr sz="1350"/>
            </a:lvl3pPr>
            <a:lvl4pPr marL="1028624" indent="0" algn="ctr">
              <a:buNone/>
              <a:defRPr sz="1200"/>
            </a:lvl4pPr>
            <a:lvl5pPr marL="1371498" indent="0" algn="ctr">
              <a:buNone/>
              <a:defRPr sz="1200"/>
            </a:lvl5pPr>
            <a:lvl6pPr marL="1714373" indent="0" algn="ctr">
              <a:buNone/>
              <a:defRPr sz="1200"/>
            </a:lvl6pPr>
            <a:lvl7pPr marL="2057246" indent="0" algn="ctr">
              <a:buNone/>
              <a:defRPr sz="1200"/>
            </a:lvl7pPr>
            <a:lvl8pPr marL="2400120" indent="0" algn="ctr">
              <a:buNone/>
              <a:defRPr sz="1200"/>
            </a:lvl8pPr>
            <a:lvl9pPr marL="2742995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D86BA0-7CD8-8937-FC4A-BD5D3DF2D3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t="61274"/>
          <a:stretch>
            <a:fillRect/>
          </a:stretch>
        </p:blipFill>
        <p:spPr>
          <a:xfrm>
            <a:off x="9593339" y="0"/>
            <a:ext cx="3087611" cy="18867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B6BAF6-9FEB-58A6-949D-06164CC9D8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69" b="65592"/>
          <a:stretch>
            <a:fillRect/>
          </a:stretch>
        </p:blipFill>
        <p:spPr>
          <a:xfrm>
            <a:off x="9593339" y="5181602"/>
            <a:ext cx="3087611" cy="1676399"/>
          </a:xfrm>
          <a:prstGeom prst="rect">
            <a:avLst/>
          </a:prstGeom>
        </p:spPr>
      </p:pic>
      <p:sp>
        <p:nvSpPr>
          <p:cNvPr id="6" name="Freeform 13">
            <a:extLst>
              <a:ext uri="{FF2B5EF4-FFF2-40B4-BE49-F238E27FC236}">
                <a16:creationId xmlns:a16="http://schemas.microsoft.com/office/drawing/2014/main" id="{76634572-94EA-0BE7-541B-8866AD2AB97A}"/>
              </a:ext>
            </a:extLst>
          </p:cNvPr>
          <p:cNvSpPr/>
          <p:nvPr userDrawn="1"/>
        </p:nvSpPr>
        <p:spPr>
          <a:xfrm>
            <a:off x="8555113" y="2220161"/>
            <a:ext cx="4386187" cy="2766931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6166"/>
            </a:stretch>
          </a:blipFill>
        </p:spPr>
        <p:txBody>
          <a:bodyPr/>
          <a:lstStyle/>
          <a:p>
            <a:endParaRPr lang="en-GB" sz="180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6E20BD8B-5007-9C0B-E9AF-12AABC1EDA7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89300" y="5759943"/>
            <a:ext cx="5613400" cy="82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570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A1C2F-0D10-D05E-D058-A0C96491B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FB827729-9BF4-7CCF-C3CA-EE6DEEE9F6F3}"/>
              </a:ext>
            </a:extLst>
          </p:cNvPr>
          <p:cNvSpPr/>
          <p:nvPr/>
        </p:nvSpPr>
        <p:spPr>
          <a:xfrm>
            <a:off x="0" y="0"/>
            <a:ext cx="12191997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 anchor="ctr"/>
          <a:lstStyle/>
          <a:p>
            <a:endParaRPr lang="en-GB" sz="1350" dirty="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69299FD8-C262-3F16-A7AE-46579EF4E48A}"/>
              </a:ext>
            </a:extLst>
          </p:cNvPr>
          <p:cNvSpPr txBox="1"/>
          <p:nvPr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3025E0BC-D6FC-26D8-9A57-554EBB73ECF6}"/>
              </a:ext>
            </a:extLst>
          </p:cNvPr>
          <p:cNvSpPr/>
          <p:nvPr userDrawn="1"/>
        </p:nvSpPr>
        <p:spPr>
          <a:xfrm>
            <a:off x="114134" y="423002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429C0B62-D9D5-A381-B483-A5237C65B43D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198493" y="350442"/>
            <a:ext cx="105155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D482AE29-0B13-05CF-7F05-49E3394B4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399" y="6207992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E01BA87-7324-22E9-E30B-F84B00C2E8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8941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31A77C-89D1-66D1-4680-5284D99247AD}"/>
              </a:ext>
            </a:extLst>
          </p:cNvPr>
          <p:cNvCxnSpPr/>
          <p:nvPr userDrawn="1"/>
        </p:nvCxnSpPr>
        <p:spPr>
          <a:xfrm>
            <a:off x="8601075" y="0"/>
            <a:ext cx="0" cy="6858000"/>
          </a:xfrm>
          <a:prstGeom prst="line">
            <a:avLst/>
          </a:prstGeom>
          <a:ln>
            <a:solidFill>
              <a:srgbClr val="AA105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66B24A9B-9D22-9745-A75A-9BB89ED48FC1}"/>
              </a:ext>
            </a:extLst>
          </p:cNvPr>
          <p:cNvSpPr/>
          <p:nvPr userDrawn="1"/>
        </p:nvSpPr>
        <p:spPr>
          <a:xfrm>
            <a:off x="8896349" y="0"/>
            <a:ext cx="3295651" cy="6858000"/>
          </a:xfrm>
          <a:prstGeom prst="rect">
            <a:avLst/>
          </a:prstGeom>
          <a:solidFill>
            <a:srgbClr val="84ACE9"/>
          </a:solidFill>
          <a:ln>
            <a:solidFill>
              <a:srgbClr val="84A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BB2F6C71-3817-DB5E-D5E4-350A88A80F75}"/>
              </a:ext>
            </a:extLst>
          </p:cNvPr>
          <p:cNvSpPr/>
          <p:nvPr userDrawn="1"/>
        </p:nvSpPr>
        <p:spPr>
          <a:xfrm>
            <a:off x="276225" y="705968"/>
            <a:ext cx="4790136" cy="3193423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BA3CF7-BE52-BA38-B83D-230DB5D47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9525" y="772715"/>
            <a:ext cx="7225280" cy="2428876"/>
          </a:xfrm>
        </p:spPr>
        <p:txBody>
          <a:bodyPr anchor="b">
            <a:normAutofit/>
          </a:bodyPr>
          <a:lstStyle>
            <a:lvl1pPr>
              <a:defRPr lang="en-GB" sz="4500" b="1" kern="1200" dirty="0">
                <a:solidFill>
                  <a:srgbClr val="AA1053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45E9C-31FA-97F4-891F-1DA6A27E94F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279525" y="3897211"/>
            <a:ext cx="7225283" cy="1500187"/>
          </a:xfrm>
        </p:spPr>
        <p:txBody>
          <a:bodyPr/>
          <a:lstStyle>
            <a:lvl1pPr marL="0" indent="0">
              <a:buNone/>
              <a:defRPr sz="1800">
                <a:solidFill>
                  <a:srgbClr val="132D50"/>
                </a:solidFill>
              </a:defRPr>
            </a:lvl1pPr>
            <a:lvl2pPr marL="342875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749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624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498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373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246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12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2995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FC27C853-BEDC-294E-C532-CAC3216B101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46727" y="6081486"/>
            <a:ext cx="3145279" cy="457426"/>
          </a:xfrm>
          <a:prstGeom prst="rect">
            <a:avLst/>
          </a:prstGeom>
        </p:spPr>
      </p:pic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B8EFD5A8-E19E-DA53-E9FB-B506A14F97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24399" y="6207992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dirty="0"/>
              <a:t>Friday 26</a:t>
            </a:r>
            <a:r>
              <a:rPr lang="en-GB" baseline="30000" dirty="0"/>
              <a:t>th</a:t>
            </a:r>
            <a:r>
              <a:rPr lang="en-GB" dirty="0"/>
              <a:t> June 2026</a:t>
            </a:r>
          </a:p>
        </p:txBody>
      </p:sp>
    </p:spTree>
    <p:extLst>
      <p:ext uri="{BB962C8B-B14F-4D97-AF65-F5344CB8AC3E}">
        <p14:creationId xmlns:p14="http://schemas.microsoft.com/office/powerpoint/2010/main" val="267471999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2A662B-D78B-70B8-D3D8-A3116B7AFB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BA8BB8-EF04-2979-8CBA-5B1BFBC99F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CBDCAC9B-2556-6460-A8E0-1ED834B0A73E}"/>
              </a:ext>
            </a:extLst>
          </p:cNvPr>
          <p:cNvSpPr/>
          <p:nvPr userDrawn="1"/>
        </p:nvSpPr>
        <p:spPr>
          <a:xfrm>
            <a:off x="0" y="0"/>
            <a:ext cx="12191997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9" name="TextBox 12">
            <a:extLst>
              <a:ext uri="{FF2B5EF4-FFF2-40B4-BE49-F238E27FC236}">
                <a16:creationId xmlns:a16="http://schemas.microsoft.com/office/drawing/2014/main" id="{F55508AB-D8CC-7CE5-F280-C6D885DC5ECB}"/>
              </a:ext>
            </a:extLst>
          </p:cNvPr>
          <p:cNvSpPr txBox="1"/>
          <p:nvPr userDrawn="1"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627006D8-6A14-385D-57CA-26BAF832AF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5" name="Freeform 13">
            <a:extLst>
              <a:ext uri="{FF2B5EF4-FFF2-40B4-BE49-F238E27FC236}">
                <a16:creationId xmlns:a16="http://schemas.microsoft.com/office/drawing/2014/main" id="{C9A2DF4A-307F-2A89-1AA4-BCCB26B0E170}"/>
              </a:ext>
            </a:extLst>
          </p:cNvPr>
          <p:cNvSpPr/>
          <p:nvPr userDrawn="1"/>
        </p:nvSpPr>
        <p:spPr>
          <a:xfrm>
            <a:off x="114134" y="423002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5323344-B3F2-E69A-B242-AA48E9247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493" y="350442"/>
            <a:ext cx="105155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2ED458B-F931-9DE2-AC98-F0B38C3580E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6503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048097-1CC4-509A-5905-54B949EC0E9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6B9414-5E9B-2AC6-6DAE-8A34357F18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A02CCB-8271-5E61-8B05-AABFDB53D53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 spc="225"/>
            </a:lvl1pPr>
            <a:lvl2pPr marL="342875" indent="0">
              <a:buNone/>
              <a:defRPr sz="1500" b="1"/>
            </a:lvl2pPr>
            <a:lvl3pPr marL="685749" indent="0">
              <a:buNone/>
              <a:defRPr sz="1350" b="1"/>
            </a:lvl3pPr>
            <a:lvl4pPr marL="1028624" indent="0">
              <a:buNone/>
              <a:defRPr sz="1200" b="1"/>
            </a:lvl4pPr>
            <a:lvl5pPr marL="1371498" indent="0">
              <a:buNone/>
              <a:defRPr sz="1200" b="1"/>
            </a:lvl5pPr>
            <a:lvl6pPr marL="1714373" indent="0">
              <a:buNone/>
              <a:defRPr sz="1200" b="1"/>
            </a:lvl6pPr>
            <a:lvl7pPr marL="2057246" indent="0">
              <a:buNone/>
              <a:defRPr sz="1200" b="1"/>
            </a:lvl7pPr>
            <a:lvl8pPr marL="2400120" indent="0">
              <a:buNone/>
              <a:defRPr sz="1200" b="1"/>
            </a:lvl8pPr>
            <a:lvl9pPr marL="2742995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BD33321-137D-7D0E-4D0E-6B8170A933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41EBB7C2-6557-8044-4957-2E7D4865DF8C}"/>
              </a:ext>
            </a:extLst>
          </p:cNvPr>
          <p:cNvSpPr/>
          <p:nvPr userDrawn="1"/>
        </p:nvSpPr>
        <p:spPr>
          <a:xfrm>
            <a:off x="0" y="0"/>
            <a:ext cx="12191997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1" name="TextBox 12">
            <a:extLst>
              <a:ext uri="{FF2B5EF4-FFF2-40B4-BE49-F238E27FC236}">
                <a16:creationId xmlns:a16="http://schemas.microsoft.com/office/drawing/2014/main" id="{0385E031-FDAE-63C9-FC2A-0FEF248CB7A2}"/>
              </a:ext>
            </a:extLst>
          </p:cNvPr>
          <p:cNvSpPr txBox="1"/>
          <p:nvPr userDrawn="1"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7" name="Date Placeholder 2">
            <a:extLst>
              <a:ext uri="{FF2B5EF4-FFF2-40B4-BE49-F238E27FC236}">
                <a16:creationId xmlns:a16="http://schemas.microsoft.com/office/drawing/2014/main" id="{4F3E5AC2-AF90-B37C-D840-7467F4025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8E350713-9D0C-25A1-3E73-D5C7F3BE5FF9}"/>
              </a:ext>
            </a:extLst>
          </p:cNvPr>
          <p:cNvSpPr/>
          <p:nvPr userDrawn="1"/>
        </p:nvSpPr>
        <p:spPr>
          <a:xfrm>
            <a:off x="114134" y="423002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1BC0768-FC03-C237-6FDD-56C59CA16C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493" y="350442"/>
            <a:ext cx="105155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10EDC6E5-E9CA-09D1-6DA1-B775D2640A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2000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A93A16A-A686-2B46-C61C-C33C277A3C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sp>
        <p:nvSpPr>
          <p:cNvPr id="6" name="Freeform 11">
            <a:extLst>
              <a:ext uri="{FF2B5EF4-FFF2-40B4-BE49-F238E27FC236}">
                <a16:creationId xmlns:a16="http://schemas.microsoft.com/office/drawing/2014/main" id="{FB403097-CEF9-C395-80EE-6D73AC563384}"/>
              </a:ext>
            </a:extLst>
          </p:cNvPr>
          <p:cNvSpPr/>
          <p:nvPr userDrawn="1"/>
        </p:nvSpPr>
        <p:spPr>
          <a:xfrm>
            <a:off x="0" y="0"/>
            <a:ext cx="12191997" cy="1612034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7" name="TextBox 12">
            <a:extLst>
              <a:ext uri="{FF2B5EF4-FFF2-40B4-BE49-F238E27FC236}">
                <a16:creationId xmlns:a16="http://schemas.microsoft.com/office/drawing/2014/main" id="{7B2B59E5-C965-C424-B5AE-09644E3EABBA}"/>
              </a:ext>
            </a:extLst>
          </p:cNvPr>
          <p:cNvSpPr txBox="1"/>
          <p:nvPr userDrawn="1"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82640600-3BC8-10CF-E4F3-271F6580AE53}"/>
              </a:ext>
            </a:extLst>
          </p:cNvPr>
          <p:cNvSpPr/>
          <p:nvPr userDrawn="1"/>
        </p:nvSpPr>
        <p:spPr>
          <a:xfrm>
            <a:off x="114134" y="423002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305BD1-682E-42A2-9CB7-C0E4044E01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8493" y="350442"/>
            <a:ext cx="10515599" cy="912265"/>
          </a:xfrm>
        </p:spPr>
        <p:txBody>
          <a:bodyPr anchor="ctr">
            <a:normAutofit/>
          </a:bodyPr>
          <a:lstStyle>
            <a:lvl1pPr algn="l">
              <a:defRPr sz="33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F10208-6E6B-F347-073F-F72A155A845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0362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2">
            <a:extLst>
              <a:ext uri="{FF2B5EF4-FFF2-40B4-BE49-F238E27FC236}">
                <a16:creationId xmlns:a16="http://schemas.microsoft.com/office/drawing/2014/main" id="{F256E518-3E84-B505-C9E8-18567B6BB3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5267AEA-1CAE-64F6-DAFB-CA9F664F45B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482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DAA68-FAC9-3A96-90C0-98C732FF74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434489"/>
            <a:ext cx="6172200" cy="543450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7C80BF-5CC2-9663-C92B-54AF9636D7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reeform 11">
            <a:extLst>
              <a:ext uri="{FF2B5EF4-FFF2-40B4-BE49-F238E27FC236}">
                <a16:creationId xmlns:a16="http://schemas.microsoft.com/office/drawing/2014/main" id="{7C8CF56A-27CD-7D01-5CF1-7453A33067CC}"/>
              </a:ext>
            </a:extLst>
          </p:cNvPr>
          <p:cNvSpPr/>
          <p:nvPr userDrawn="1"/>
        </p:nvSpPr>
        <p:spPr>
          <a:xfrm>
            <a:off x="0" y="-1"/>
            <a:ext cx="4876800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DAD876F1-D7EF-47F0-97C7-ED90078C2748}"/>
              </a:ext>
            </a:extLst>
          </p:cNvPr>
          <p:cNvSpPr txBox="1"/>
          <p:nvPr userDrawn="1"/>
        </p:nvSpPr>
        <p:spPr>
          <a:xfrm>
            <a:off x="0" y="-95875"/>
            <a:ext cx="12192000" cy="1707909"/>
          </a:xfrm>
          <a:prstGeom prst="rect">
            <a:avLst/>
          </a:prstGeom>
        </p:spPr>
        <p:txBody>
          <a:bodyPr lIns="38100" tIns="38100" rIns="38100" bIns="38100" rtlCol="0" anchor="ctr"/>
          <a:lstStyle/>
          <a:p>
            <a:pPr algn="ctr">
              <a:lnSpc>
                <a:spcPts val="2205"/>
              </a:lnSpc>
            </a:pPr>
            <a:endParaRPr sz="135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6945CDA-9F13-2579-79EE-BD5C072B74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805" y="441354"/>
            <a:ext cx="3733803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2" name="Freeform 13">
            <a:extLst>
              <a:ext uri="{FF2B5EF4-FFF2-40B4-BE49-F238E27FC236}">
                <a16:creationId xmlns:a16="http://schemas.microsoft.com/office/drawing/2014/main" id="{EF10E10D-86CF-084D-A6C1-EA4B7AAEF6F9}"/>
              </a:ext>
            </a:extLst>
          </p:cNvPr>
          <p:cNvSpPr/>
          <p:nvPr userDrawn="1"/>
        </p:nvSpPr>
        <p:spPr>
          <a:xfrm>
            <a:off x="114131" y="469828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5" name="Date Placeholder 2">
            <a:extLst>
              <a:ext uri="{FF2B5EF4-FFF2-40B4-BE49-F238E27FC236}">
                <a16:creationId xmlns:a16="http://schemas.microsoft.com/office/drawing/2014/main" id="{C4F2997B-EB41-5BCD-846C-2F0AD370A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815BA510-ADB8-35BF-DA54-E7AC8EF255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6587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1">
            <a:extLst>
              <a:ext uri="{FF2B5EF4-FFF2-40B4-BE49-F238E27FC236}">
                <a16:creationId xmlns:a16="http://schemas.microsoft.com/office/drawing/2014/main" id="{140F0C3D-8798-FA8F-5990-BF3F053F8E47}"/>
              </a:ext>
            </a:extLst>
          </p:cNvPr>
          <p:cNvSpPr/>
          <p:nvPr userDrawn="1"/>
        </p:nvSpPr>
        <p:spPr>
          <a:xfrm>
            <a:off x="3" y="-1"/>
            <a:ext cx="5183188" cy="1838325"/>
          </a:xfrm>
          <a:custGeom>
            <a:avLst/>
            <a:gdLst/>
            <a:ahLst/>
            <a:cxnLst/>
            <a:rect l="l" t="t" r="r" b="b"/>
            <a:pathLst>
              <a:path w="4816592" h="800759">
                <a:moveTo>
                  <a:pt x="0" y="0"/>
                </a:moveTo>
                <a:lnTo>
                  <a:pt x="4816592" y="0"/>
                </a:lnTo>
                <a:lnTo>
                  <a:pt x="4816592" y="800759"/>
                </a:lnTo>
                <a:lnTo>
                  <a:pt x="0" y="800759"/>
                </a:lnTo>
                <a:close/>
              </a:path>
            </a:pathLst>
          </a:custGeom>
          <a:solidFill>
            <a:srgbClr val="84ACE9"/>
          </a:solidFill>
        </p:spPr>
        <p:txBody>
          <a:bodyPr/>
          <a:lstStyle/>
          <a:p>
            <a:endParaRPr lang="en-GB" sz="135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F6D84C-F01D-1CC7-E767-78ACD4805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48544" y="248585"/>
            <a:ext cx="6187736" cy="5620413"/>
          </a:xfrm>
        </p:spPr>
        <p:txBody>
          <a:bodyPr/>
          <a:lstStyle>
            <a:lvl1pPr marL="0" indent="0">
              <a:buNone/>
              <a:defRPr sz="2400"/>
            </a:lvl1pPr>
            <a:lvl2pPr marL="342875" indent="0">
              <a:buNone/>
              <a:defRPr sz="2100"/>
            </a:lvl2pPr>
            <a:lvl3pPr marL="685749" indent="0">
              <a:buNone/>
              <a:defRPr sz="1800"/>
            </a:lvl3pPr>
            <a:lvl4pPr marL="1028624" indent="0">
              <a:buNone/>
              <a:defRPr sz="1500"/>
            </a:lvl4pPr>
            <a:lvl5pPr marL="1371498" indent="0">
              <a:buNone/>
              <a:defRPr sz="1500"/>
            </a:lvl5pPr>
            <a:lvl6pPr marL="1714373" indent="0">
              <a:buNone/>
              <a:defRPr sz="1500"/>
            </a:lvl6pPr>
            <a:lvl7pPr marL="2057246" indent="0">
              <a:buNone/>
              <a:defRPr sz="1500"/>
            </a:lvl7pPr>
            <a:lvl8pPr marL="2400120" indent="0">
              <a:buNone/>
              <a:defRPr sz="1500"/>
            </a:lvl8pPr>
            <a:lvl9pPr marL="2742995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FD55E-6B61-6256-4435-23E5D8150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875" indent="0">
              <a:buNone/>
              <a:defRPr sz="1050"/>
            </a:lvl2pPr>
            <a:lvl3pPr marL="685749" indent="0">
              <a:buNone/>
              <a:defRPr sz="900"/>
            </a:lvl3pPr>
            <a:lvl4pPr marL="1028624" indent="0">
              <a:buNone/>
              <a:defRPr sz="750"/>
            </a:lvl4pPr>
            <a:lvl5pPr marL="1371498" indent="0">
              <a:buNone/>
              <a:defRPr sz="750"/>
            </a:lvl5pPr>
            <a:lvl6pPr marL="1714373" indent="0">
              <a:buNone/>
              <a:defRPr sz="750"/>
            </a:lvl6pPr>
            <a:lvl7pPr marL="2057246" indent="0">
              <a:buNone/>
              <a:defRPr sz="750"/>
            </a:lvl7pPr>
            <a:lvl8pPr marL="2400120" indent="0">
              <a:buNone/>
              <a:defRPr sz="750"/>
            </a:lvl8pPr>
            <a:lvl9pPr marL="2742995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EC09CB-5CDF-7983-E29E-D8F67B01B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805" y="441354"/>
            <a:ext cx="3733803" cy="912265"/>
          </a:xfrm>
        </p:spPr>
        <p:txBody>
          <a:bodyPr anchor="ctr">
            <a:noAutofit/>
          </a:bodyPr>
          <a:lstStyle>
            <a:lvl1pPr algn="l">
              <a:defRPr sz="2100" b="1">
                <a:solidFill>
                  <a:srgbClr val="AA1053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6" name="Freeform 13">
            <a:extLst>
              <a:ext uri="{FF2B5EF4-FFF2-40B4-BE49-F238E27FC236}">
                <a16:creationId xmlns:a16="http://schemas.microsoft.com/office/drawing/2014/main" id="{FE2A0050-0639-DFF5-93C0-6FCF3EDB6CD1}"/>
              </a:ext>
            </a:extLst>
          </p:cNvPr>
          <p:cNvSpPr/>
          <p:nvPr userDrawn="1"/>
        </p:nvSpPr>
        <p:spPr>
          <a:xfrm>
            <a:off x="114131" y="469828"/>
            <a:ext cx="1084356" cy="766030"/>
          </a:xfrm>
          <a:custGeom>
            <a:avLst/>
            <a:gdLst/>
            <a:ahLst/>
            <a:cxnLst/>
            <a:rect l="l" t="t" r="r" b="b"/>
            <a:pathLst>
              <a:path w="2693586" h="1795724">
                <a:moveTo>
                  <a:pt x="0" y="0"/>
                </a:moveTo>
                <a:lnTo>
                  <a:pt x="2693586" y="0"/>
                </a:lnTo>
                <a:lnTo>
                  <a:pt x="2693586" y="1795724"/>
                </a:lnTo>
                <a:lnTo>
                  <a:pt x="0" y="17957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350"/>
          </a:p>
        </p:txBody>
      </p:sp>
      <p:sp>
        <p:nvSpPr>
          <p:cNvPr id="14" name="Date Placeholder 2">
            <a:extLst>
              <a:ext uri="{FF2B5EF4-FFF2-40B4-BE49-F238E27FC236}">
                <a16:creationId xmlns:a16="http://schemas.microsoft.com/office/drawing/2014/main" id="{3FF87D47-F8D0-CA65-3EE0-29D7742777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312545" y="6142453"/>
            <a:ext cx="2743200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/>
              <a:t>Friday 26</a:t>
            </a:r>
            <a:r>
              <a:rPr lang="en-GB" baseline="30000"/>
              <a:t>th</a:t>
            </a:r>
            <a:r>
              <a:rPr lang="en-GB"/>
              <a:t> June 2026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AAECDE-726C-8C83-3D28-2C2EB64DB7D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40791" y="6194387"/>
            <a:ext cx="3289300" cy="481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90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E56AB90-CD70-481E-97BD-AFA15271E9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3010A3-47DD-4179-97BB-20A8AB7A39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2A8FD-DA2B-4684-B78E-06D41D808B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CC322B-90FD-47D9-87D4-771F8A47668B}" type="datetimeFigureOut">
              <a:rPr lang="en-GB" smtClean="0"/>
              <a:t>30/06/2026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97CC6-A91A-4A37-9B08-5839C9F1F4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B9FF5B-40A9-4F2C-9418-53B23BB90A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1119D3-3577-4D32-8BF3-9759BAE1BA2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9614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A8B9AE-C940-1ABA-D015-0195A148C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0638-6D8C-74DF-BFA5-BC178B7F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6507B-0D70-2CA0-DF8E-427266CFF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07155041-29D0-40DC-A66D-D8BD9CA0F8A6}" type="datetimeFigureOut">
              <a:rPr lang="en-GB" smtClean="0"/>
              <a:pPr/>
              <a:t>30/06/2026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4DBF6-4CDE-A039-3DD4-E259486D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BD6FADEE-766F-4FB2-A235-A761A2AB1100}" type="slidenum">
              <a:rPr lang="en-GB" smtClean="0"/>
              <a:pPr/>
              <a:t>‹#›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777841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132D50"/>
          </a:solidFill>
          <a:latin typeface="Cardo" panose="02020600000000000000" pitchFamily="18" charset="-79"/>
          <a:ea typeface="Cardo" panose="02020600000000000000" pitchFamily="18" charset="-79"/>
          <a:cs typeface="Cardo" panose="02020600000000000000" pitchFamily="18" charset="-79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Clr>
          <a:srgbClr val="AF0454"/>
        </a:buClr>
        <a:buSzPct val="80000"/>
        <a:buFontTx/>
        <a:buBlip>
          <a:blip r:embed="rId12"/>
        </a:buBlip>
        <a:defRPr sz="21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8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5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A8B9AE-C940-1ABA-D015-0195A148C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50638-6D8C-74DF-BFA5-BC178B7F3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D6507B-0D70-2CA0-DF8E-427266CFFF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07155041-29D0-40DC-A66D-D8BD9CA0F8A6}" type="datetimeFigureOut">
              <a:rPr lang="en-GB" smtClean="0"/>
              <a:pPr/>
              <a:t>30/06/2026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74DBF6-4CDE-A039-3DD4-E259486DC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rgbClr val="132D50"/>
                </a:solidFill>
                <a:latin typeface="Cardo" panose="02020600000000000000" pitchFamily="18" charset="-79"/>
                <a:ea typeface="Cardo" panose="02020600000000000000" pitchFamily="18" charset="-79"/>
                <a:cs typeface="Cardo" panose="02020600000000000000" pitchFamily="18" charset="-79"/>
              </a:defRPr>
            </a:lvl1pPr>
          </a:lstStyle>
          <a:p>
            <a:fld id="{BD6FADEE-766F-4FB2-A235-A761A2AB1100}" type="slidenum">
              <a:rPr lang="en-GB" smtClean="0"/>
              <a:pPr/>
              <a:t>‹#›</a:t>
            </a:fld>
            <a:endParaRPr lang="en-GB">
              <a:latin typeface="Cardo" panose="02020600000000000000" pitchFamily="18" charset="-79"/>
              <a:ea typeface="Cardo" panose="02020600000000000000" pitchFamily="18" charset="-79"/>
              <a:cs typeface="Cardo" panose="02020600000000000000" pitchFamily="18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597258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p:txStyles>
    <p:titleStyle>
      <a:lvl1pPr algn="l" defTabSz="685749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rgbClr val="132D50"/>
          </a:solidFill>
          <a:latin typeface="Cardo" panose="02020600000000000000" pitchFamily="18" charset="-79"/>
          <a:ea typeface="Cardo" panose="02020600000000000000" pitchFamily="18" charset="-79"/>
          <a:cs typeface="Cardo" panose="02020600000000000000" pitchFamily="18" charset="-79"/>
        </a:defRPr>
      </a:lvl1pPr>
    </p:titleStyle>
    <p:bodyStyle>
      <a:lvl1pPr marL="171438" indent="-171438" algn="l" defTabSz="685749" rtl="0" eaLnBrk="1" latinLnBrk="0" hangingPunct="1">
        <a:lnSpc>
          <a:spcPct val="90000"/>
        </a:lnSpc>
        <a:spcBef>
          <a:spcPts val="750"/>
        </a:spcBef>
        <a:buClr>
          <a:srgbClr val="AF0454"/>
        </a:buClr>
        <a:buSzPct val="80000"/>
        <a:buFontTx/>
        <a:buBlip>
          <a:blip r:embed="rId12"/>
        </a:buBlip>
        <a:defRPr sz="21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1pPr>
      <a:lvl2pPr marL="514313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8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2pPr>
      <a:lvl3pPr marL="857186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50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3pPr>
      <a:lvl4pPr marL="1200060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4pPr>
      <a:lvl5pPr marL="1542935" indent="-171438" algn="l" defTabSz="685749" rtl="0" eaLnBrk="1" latinLnBrk="0" hangingPunct="1">
        <a:lnSpc>
          <a:spcPct val="90000"/>
        </a:lnSpc>
        <a:spcBef>
          <a:spcPts val="375"/>
        </a:spcBef>
        <a:buClr>
          <a:srgbClr val="AF0454"/>
        </a:buClr>
        <a:buSzPct val="80000"/>
        <a:buFontTx/>
        <a:buBlip>
          <a:blip r:embed="rId12"/>
        </a:buBlip>
        <a:defRPr sz="1350" kern="1200">
          <a:solidFill>
            <a:srgbClr val="132D50"/>
          </a:solidFill>
          <a:latin typeface="Lato Light" panose="020F0302020204030203" pitchFamily="34" charset="0"/>
          <a:ea typeface="+mn-ea"/>
          <a:cs typeface="+mn-cs"/>
        </a:defRPr>
      </a:lvl5pPr>
      <a:lvl6pPr marL="1885809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84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8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433" indent="-171438" algn="l" defTabSz="685749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7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49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4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8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73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6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20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5" algn="l" defTabSz="68574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8430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EA23D6-8E8D-246B-79CB-40EF8ECF1F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AI Implementation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9F46F9-9179-6D8A-4034-58E1B3CA4A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Jonathan Powell (St Thomas More High School)</a:t>
            </a:r>
          </a:p>
          <a:p>
            <a:r>
              <a:rPr lang="en-GB" dirty="0"/>
              <a:t>Amy Charlton (St </a:t>
            </a:r>
            <a:r>
              <a:rPr lang="en-GB" dirty="0" err="1"/>
              <a:t>Cuthberts</a:t>
            </a:r>
            <a:r>
              <a:rPr lang="en-GB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056106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351502-6600-43A7-4F96-42CC96A3F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343" y="1726632"/>
            <a:ext cx="6170949" cy="2072890"/>
          </a:xfrm>
        </p:spPr>
        <p:txBody>
          <a:bodyPr/>
          <a:lstStyle/>
          <a:p>
            <a:r>
              <a:rPr lang="en-GB" dirty="0"/>
              <a:t>Gather ideas with </a:t>
            </a:r>
            <a:r>
              <a:rPr lang="en-GB" dirty="0" err="1"/>
              <a:t>Mentimeter</a:t>
            </a:r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tasks take time?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32C60EB-79F7-4235-9D02-12776885B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947203"/>
            <a:ext cx="4024532" cy="402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51774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669D55E-945E-40B3-8CE6-D1345E6142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967" y="1783800"/>
            <a:ext cx="10515600" cy="4351338"/>
          </a:xfrm>
        </p:spPr>
        <p:txBody>
          <a:bodyPr/>
          <a:lstStyle/>
          <a:p>
            <a:r>
              <a:rPr lang="en-GB" dirty="0"/>
              <a:t>Gather ideas with </a:t>
            </a:r>
            <a:r>
              <a:rPr lang="en-GB" dirty="0" err="1"/>
              <a:t>Mentimeter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6644C9-0F56-4ED2-A30B-C5E5D8D2A01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have you used AI for?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E7B26088-746C-4ED5-B246-4BC8275C9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947203"/>
            <a:ext cx="4024532" cy="4024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5544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3B3C8B8-C6CC-4C79-B235-5B122E13D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Adapting reading ages for worksheets and homework.</a:t>
            </a:r>
          </a:p>
          <a:p>
            <a:r>
              <a:rPr lang="en-GB" dirty="0"/>
              <a:t>Creating worksheets.</a:t>
            </a:r>
          </a:p>
          <a:p>
            <a:r>
              <a:rPr lang="en-GB" dirty="0"/>
              <a:t>Assessing critically the output of </a:t>
            </a:r>
            <a:r>
              <a:rPr lang="en-GB" dirty="0" err="1"/>
              <a:t>ChatGPT</a:t>
            </a:r>
            <a:r>
              <a:rPr lang="en-GB" dirty="0"/>
              <a:t> as a approach to learning about a topic.</a:t>
            </a:r>
          </a:p>
          <a:p>
            <a:r>
              <a:rPr lang="en-GB" dirty="0"/>
              <a:t>Producing revision notes and knowledge organisers.</a:t>
            </a:r>
          </a:p>
          <a:p>
            <a:r>
              <a:rPr lang="en-GB" dirty="0"/>
              <a:t>Assessing NEA coursework.</a:t>
            </a:r>
          </a:p>
          <a:p>
            <a:r>
              <a:rPr lang="en-GB" dirty="0"/>
              <a:t>Creating homework booklets from YouTube transcripts.</a:t>
            </a:r>
          </a:p>
          <a:p>
            <a:r>
              <a:rPr lang="en-GB" dirty="0"/>
              <a:t>Creating sentence starters for exam questions.</a:t>
            </a:r>
          </a:p>
          <a:p>
            <a:r>
              <a:rPr lang="en-GB" dirty="0"/>
              <a:t>Providing students with feedback on written work.</a:t>
            </a:r>
          </a:p>
          <a:p>
            <a:r>
              <a:rPr lang="en-GB" dirty="0"/>
              <a:t>Converting resources from one form to another.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F68B5D-6C2B-47FD-98E5-040097E7FB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BBCET AI Research Group</a:t>
            </a:r>
          </a:p>
        </p:txBody>
      </p:sp>
    </p:spTree>
    <p:extLst>
      <p:ext uri="{BB962C8B-B14F-4D97-AF65-F5344CB8AC3E}">
        <p14:creationId xmlns:p14="http://schemas.microsoft.com/office/powerpoint/2010/main" val="3548573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BF4D655-C6B5-510B-BDCD-FD3766DE4C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err="1"/>
              <a:t>NotebookLM</a:t>
            </a:r>
            <a:endParaRPr lang="en-GB" dirty="0"/>
          </a:p>
          <a:p>
            <a:r>
              <a:rPr lang="en-GB" dirty="0" err="1"/>
              <a:t>Teachmate</a:t>
            </a:r>
            <a:r>
              <a:rPr lang="en-GB" dirty="0"/>
              <a:t> AI</a:t>
            </a:r>
          </a:p>
          <a:p>
            <a:r>
              <a:rPr lang="en-GB" dirty="0" err="1"/>
              <a:t>MathGPT</a:t>
            </a:r>
            <a:endParaRPr lang="en-GB" dirty="0"/>
          </a:p>
          <a:p>
            <a:r>
              <a:rPr lang="en-GB" dirty="0" err="1"/>
              <a:t>Eduaide</a:t>
            </a:r>
            <a:endParaRPr lang="en-GB" dirty="0"/>
          </a:p>
          <a:p>
            <a:r>
              <a:rPr lang="en-GB" dirty="0" err="1"/>
              <a:t>Chalkie</a:t>
            </a:r>
            <a:endParaRPr lang="en-GB" dirty="0"/>
          </a:p>
          <a:p>
            <a:r>
              <a:rPr lang="en-GB" dirty="0" err="1"/>
              <a:t>Khanmigo</a:t>
            </a:r>
            <a:endParaRPr lang="en-GB" dirty="0"/>
          </a:p>
          <a:p>
            <a:r>
              <a:rPr lang="en-GB" dirty="0" err="1"/>
              <a:t>Briskteaching</a:t>
            </a:r>
            <a:endParaRPr lang="en-GB" dirty="0"/>
          </a:p>
          <a:p>
            <a:r>
              <a:rPr lang="en-GB" dirty="0"/>
              <a:t>Magic school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C11907-4745-779A-242D-74AF647D40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Available Tools</a:t>
            </a:r>
          </a:p>
        </p:txBody>
      </p:sp>
    </p:spTree>
    <p:extLst>
      <p:ext uri="{BB962C8B-B14F-4D97-AF65-F5344CB8AC3E}">
        <p14:creationId xmlns:p14="http://schemas.microsoft.com/office/powerpoint/2010/main" val="6991200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89067A-3F72-F330-FF40-4F4727123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774372" y="4191125"/>
            <a:ext cx="6128235" cy="2558018"/>
          </a:xfrm>
        </p:spPr>
        <p:txBody>
          <a:bodyPr>
            <a:normAutofit/>
          </a:bodyPr>
          <a:lstStyle/>
          <a:p>
            <a:r>
              <a:rPr lang="en-GB" sz="2400" dirty="0"/>
              <a:t>I have been using </a:t>
            </a:r>
            <a:r>
              <a:rPr lang="en-GB" sz="2400" dirty="0" err="1"/>
              <a:t>TeachMate</a:t>
            </a:r>
            <a:r>
              <a:rPr lang="en-GB" sz="2400" dirty="0"/>
              <a:t> for the past two years with a specific focus on SEND provision. </a:t>
            </a:r>
          </a:p>
          <a:p>
            <a:r>
              <a:rPr lang="en-GB" sz="2400" dirty="0"/>
              <a:t>It offers a user-friendly AI interface with structured prompts, making it particularly accessible for those new to AI.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EEAB437-2FDC-4D4F-9AD6-7E04A0F218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07"/>
          <a:stretch>
            <a:fillRect/>
          </a:stretch>
        </p:blipFill>
        <p:spPr>
          <a:xfrm>
            <a:off x="4784306" y="2966973"/>
            <a:ext cx="3107414" cy="92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5464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351502-6600-43A7-4F96-42CC96A3F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600" dirty="0"/>
          </a:p>
          <a:p>
            <a:r>
              <a:rPr lang="en-GB" sz="3600" dirty="0"/>
              <a:t>Adjust reading ages</a:t>
            </a:r>
          </a:p>
          <a:p>
            <a:r>
              <a:rPr lang="en-GB" sz="3600" dirty="0"/>
              <a:t>Vocabulary</a:t>
            </a:r>
          </a:p>
          <a:p>
            <a:r>
              <a:rPr lang="en-GB" sz="3600" dirty="0"/>
              <a:t>Checklists</a:t>
            </a:r>
          </a:p>
          <a:p>
            <a:endParaRPr lang="en-GB" sz="3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B3E522D-E20E-2999-B736-7A37EF3D2C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Adaptive Teaching</a:t>
            </a:r>
          </a:p>
        </p:txBody>
      </p:sp>
    </p:spTree>
    <p:extLst>
      <p:ext uri="{BB962C8B-B14F-4D97-AF65-F5344CB8AC3E}">
        <p14:creationId xmlns:p14="http://schemas.microsoft.com/office/powerpoint/2010/main" val="401704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1C0282-50C6-72B4-9994-3DDAA74BE9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203AF95-8C8E-421D-FF10-702619138C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2870" y="350442"/>
            <a:ext cx="7886699" cy="912265"/>
          </a:xfrm>
        </p:spPr>
        <p:txBody>
          <a:bodyPr/>
          <a:lstStyle/>
          <a:p>
            <a:r>
              <a:rPr lang="en-GB" dirty="0"/>
              <a:t>Reading Ages - </a:t>
            </a:r>
            <a:r>
              <a:rPr lang="en-GB" dirty="0" err="1"/>
              <a:t>TeachMate</a:t>
            </a:r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FC2605E-BA17-2B76-C49D-06843E6930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2714" y="1957075"/>
            <a:ext cx="6368143" cy="417658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51EF40F-3125-B897-C690-C234B9C59A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8811" y="2009577"/>
            <a:ext cx="7554379" cy="283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376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D2C10-16B7-4E21-F505-D60743624B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1B7F47D-E7B0-B621-B931-91B909843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2870" y="350442"/>
            <a:ext cx="7886699" cy="912265"/>
          </a:xfrm>
        </p:spPr>
        <p:txBody>
          <a:bodyPr/>
          <a:lstStyle/>
          <a:p>
            <a:r>
              <a:rPr lang="en-GB" dirty="0"/>
              <a:t>Reading Ages - </a:t>
            </a:r>
            <a:r>
              <a:rPr lang="en-GB" dirty="0" err="1"/>
              <a:t>TeachMate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B30F28-F317-7964-97A6-1EFBDE6072AF}"/>
              </a:ext>
            </a:extLst>
          </p:cNvPr>
          <p:cNvSpPr txBox="1"/>
          <p:nvPr/>
        </p:nvSpPr>
        <p:spPr>
          <a:xfrm>
            <a:off x="6361340" y="2066798"/>
            <a:ext cx="4306661" cy="34778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Warnings of natural hazards are very </a:t>
            </a:r>
            <a:r>
              <a:rPr lang="en-GB" sz="2000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important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. Many people live in big cities. These cities are </a:t>
            </a:r>
            <a:r>
              <a:rPr lang="en-GB" sz="2000" dirty="0">
                <a:solidFill>
                  <a:prstClr val="black"/>
                </a:solidFill>
                <a:highlight>
                  <a:srgbClr val="00FF00"/>
                </a:highlight>
                <a:latin typeface="Aptos" panose="02110004020202020204"/>
              </a:rPr>
              <a:t>more crowded 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now. Some cities are on unsafe land. This land can flood. This land can slide.</a:t>
            </a:r>
          </a:p>
          <a:p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This land can shake. This land can face hurricanes. </a:t>
            </a:r>
            <a:r>
              <a:rPr lang="en-GB" sz="2000" dirty="0">
                <a:solidFill>
                  <a:prstClr val="black"/>
                </a:solidFill>
                <a:highlight>
                  <a:srgbClr val="00FFFF"/>
                </a:highlight>
                <a:latin typeface="Aptos" panose="02110004020202020204"/>
              </a:rPr>
              <a:t>If we want fewer deaths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, we need warnings. If we want less damage, we need warnings. We must find ways to predict these events. We must also warn people early.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3F5EDD9-06E0-78DF-CA0E-6FCA73721AFF}"/>
              </a:ext>
            </a:extLst>
          </p:cNvPr>
          <p:cNvSpPr txBox="1"/>
          <p:nvPr/>
        </p:nvSpPr>
        <p:spPr>
          <a:xfrm>
            <a:off x="1808292" y="2066797"/>
            <a:ext cx="335676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Warnings of natural hazards are </a:t>
            </a:r>
            <a:r>
              <a:rPr lang="en-GB" sz="2000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essential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 as people crowd into ever more </a:t>
            </a:r>
            <a:r>
              <a:rPr lang="en-GB" sz="2000" dirty="0">
                <a:solidFill>
                  <a:prstClr val="black"/>
                </a:solidFill>
                <a:highlight>
                  <a:srgbClr val="00FF00"/>
                </a:highlight>
                <a:latin typeface="Aptos" panose="02110004020202020204"/>
              </a:rPr>
              <a:t>densely populated 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cities on sites vulnerable to floods, landslides, earthquakes and hurricanes. If </a:t>
            </a:r>
            <a:r>
              <a:rPr lang="en-GB" sz="2000" dirty="0">
                <a:solidFill>
                  <a:prstClr val="black"/>
                </a:solidFill>
                <a:highlight>
                  <a:srgbClr val="00FFFF"/>
                </a:highlight>
                <a:latin typeface="Aptos" panose="02110004020202020204"/>
              </a:rPr>
              <a:t>large-scale death and destruction 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are to be reduced, it is vital that methods are found to predict and warn of such natural events. 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4A7FAD8-8716-6219-A579-84340E9842E9}"/>
              </a:ext>
            </a:extLst>
          </p:cNvPr>
          <p:cNvCxnSpPr>
            <a:cxnSpLocks/>
          </p:cNvCxnSpPr>
          <p:nvPr/>
        </p:nvCxnSpPr>
        <p:spPr>
          <a:xfrm>
            <a:off x="5175944" y="3516985"/>
            <a:ext cx="1115999" cy="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914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F0D9A-C38F-ACD9-A9A9-3D62D0B9E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9A83E6-C2F3-3282-0EA9-CAFF39520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2870" y="350442"/>
            <a:ext cx="4315388" cy="912265"/>
          </a:xfrm>
        </p:spPr>
        <p:txBody>
          <a:bodyPr>
            <a:normAutofit fontScale="90000"/>
          </a:bodyPr>
          <a:lstStyle/>
          <a:p>
            <a:r>
              <a:rPr lang="en-GB" dirty="0"/>
              <a:t>Reading Ages - ChatGPT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8D68BE-B791-84A5-1593-BEBB25261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154" y="176294"/>
            <a:ext cx="5028746" cy="2050875"/>
          </a:xfrm>
          <a:prstGeom prst="rect">
            <a:avLst/>
          </a:prstGeom>
          <a:ln w="76200">
            <a:solidFill>
              <a:srgbClr val="FFFFA6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2B55CE2-5FAA-C291-CF72-8AD37A40B6E1}"/>
              </a:ext>
            </a:extLst>
          </p:cNvPr>
          <p:cNvSpPr txBox="1"/>
          <p:nvPr/>
        </p:nvSpPr>
        <p:spPr>
          <a:xfrm>
            <a:off x="1742978" y="2721907"/>
            <a:ext cx="335676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Warnings of natural hazards are </a:t>
            </a:r>
            <a:r>
              <a:rPr lang="en-GB" sz="2000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essential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 as people crowd into ever more </a:t>
            </a:r>
            <a:r>
              <a:rPr lang="en-GB" sz="2000" dirty="0">
                <a:solidFill>
                  <a:prstClr val="black"/>
                </a:solidFill>
                <a:highlight>
                  <a:srgbClr val="00FF00"/>
                </a:highlight>
                <a:latin typeface="Aptos" panose="02110004020202020204"/>
              </a:rPr>
              <a:t>densely populated 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cities on sites vulnerable to floods, landslides, earthquakes and hurricanes. If </a:t>
            </a:r>
            <a:r>
              <a:rPr lang="en-GB" sz="2000" dirty="0">
                <a:solidFill>
                  <a:prstClr val="black"/>
                </a:solidFill>
                <a:highlight>
                  <a:srgbClr val="00FFFF"/>
                </a:highlight>
                <a:latin typeface="Aptos" panose="02110004020202020204"/>
              </a:rPr>
              <a:t>large-scale death and destruction 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are to be reduced, it is vital that methods are found to predict and warn of such natural events.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2C84E9-1BBE-D1AB-EF02-A5904C697648}"/>
              </a:ext>
            </a:extLst>
          </p:cNvPr>
          <p:cNvSpPr txBox="1"/>
          <p:nvPr/>
        </p:nvSpPr>
        <p:spPr>
          <a:xfrm>
            <a:off x="6368144" y="2721908"/>
            <a:ext cx="3766457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Warnings about natural hazards are </a:t>
            </a:r>
            <a:r>
              <a:rPr lang="en-GB" sz="2000" dirty="0">
                <a:solidFill>
                  <a:prstClr val="black"/>
                </a:solidFill>
                <a:highlight>
                  <a:srgbClr val="FFFF00"/>
                </a:highlight>
                <a:latin typeface="Aptos" panose="02110004020202020204"/>
              </a:rPr>
              <a:t>very important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. More people now live in </a:t>
            </a:r>
            <a:r>
              <a:rPr lang="en-GB" sz="2000" dirty="0">
                <a:solidFill>
                  <a:prstClr val="black"/>
                </a:solidFill>
                <a:highlight>
                  <a:srgbClr val="00FF00"/>
                </a:highlight>
                <a:latin typeface="Aptos" panose="02110004020202020204"/>
              </a:rPr>
              <a:t>big, crowded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 cities. Some of these places can flood or have landslides, earthquakes, or hurricanes. To stop many </a:t>
            </a:r>
            <a:r>
              <a:rPr lang="en-GB" sz="2000" dirty="0">
                <a:solidFill>
                  <a:prstClr val="black"/>
                </a:solidFill>
                <a:highlight>
                  <a:srgbClr val="00FFFF"/>
                </a:highlight>
                <a:latin typeface="Aptos" panose="02110004020202020204"/>
              </a:rPr>
              <a:t>deaths and lots of damage</a:t>
            </a:r>
            <a:r>
              <a:rPr lang="en-GB" sz="2000" dirty="0">
                <a:solidFill>
                  <a:prstClr val="black"/>
                </a:solidFill>
                <a:latin typeface="Aptos" panose="02110004020202020204"/>
              </a:rPr>
              <a:t>, we must find ways to predict these events. We also need to warn people before they happen.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8C3A6DC-2EFC-8FBE-27AB-9CCB7405ED27}"/>
              </a:ext>
            </a:extLst>
          </p:cNvPr>
          <p:cNvCxnSpPr>
            <a:cxnSpLocks/>
          </p:cNvCxnSpPr>
          <p:nvPr/>
        </p:nvCxnSpPr>
        <p:spPr>
          <a:xfrm>
            <a:off x="5175944" y="3516985"/>
            <a:ext cx="1115999" cy="0"/>
          </a:xfrm>
          <a:prstGeom prst="straightConnector1">
            <a:avLst/>
          </a:prstGeom>
          <a:ln w="730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22694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6D78354C-06C6-11BD-B122-E08B302686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2870" y="350442"/>
            <a:ext cx="7886699" cy="912265"/>
          </a:xfrm>
        </p:spPr>
        <p:txBody>
          <a:bodyPr/>
          <a:lstStyle/>
          <a:p>
            <a:r>
              <a:rPr lang="en-GB" dirty="0"/>
              <a:t>Vocabulary – Teach Mate 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4F8A5C9-7EE3-6B49-1780-B99CF753C2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396653"/>
            <a:ext cx="9144000" cy="482669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C8A62B2-A223-7585-1C00-0161B3658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898374"/>
            <a:ext cx="9144000" cy="306125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0F00EDE4-E4DA-B0C8-9AD3-96E96ADF3975}"/>
              </a:ext>
            </a:extLst>
          </p:cNvPr>
          <p:cNvSpPr/>
          <p:nvPr/>
        </p:nvSpPr>
        <p:spPr>
          <a:xfrm>
            <a:off x="4906932" y="2028719"/>
            <a:ext cx="1025783" cy="507653"/>
          </a:xfrm>
          <a:prstGeom prst="rect">
            <a:avLst/>
          </a:prstGeom>
          <a:noFill/>
          <a:ln w="76200">
            <a:solidFill>
              <a:srgbClr val="FFFF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Aptos" panose="02110004020202020204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FF104C7-1C34-F021-0157-11D6D2F46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4292" y="273729"/>
            <a:ext cx="7154273" cy="6506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774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8A06AD-2B12-DBF7-7758-FF51AACB0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5A48229-4595-97F0-D99F-314EDEEE9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2870" y="350441"/>
            <a:ext cx="5251560" cy="1195330"/>
          </a:xfrm>
        </p:spPr>
        <p:txBody>
          <a:bodyPr/>
          <a:lstStyle/>
          <a:p>
            <a:r>
              <a:rPr lang="en-GB" dirty="0"/>
              <a:t>Vocabulary – ChatGPT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CD9830-6484-5E55-24EA-100AB4432E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311" y="1705557"/>
            <a:ext cx="7011378" cy="1400370"/>
          </a:xfrm>
          <a:prstGeom prst="rect">
            <a:avLst/>
          </a:prstGeom>
          <a:ln w="76200">
            <a:solidFill>
              <a:srgbClr val="FFFFA6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5E1C4D-8890-B739-DBD4-2CDF9CD30D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429000"/>
            <a:ext cx="9144000" cy="2294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31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8CA34-EE2A-26A1-3CD4-F9B12451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BB8B8BC-308C-F2B6-A631-BD291FBAF0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2870" y="350442"/>
            <a:ext cx="7886699" cy="912265"/>
          </a:xfrm>
        </p:spPr>
        <p:txBody>
          <a:bodyPr/>
          <a:lstStyle/>
          <a:p>
            <a:r>
              <a:rPr lang="en-GB" dirty="0"/>
              <a:t>Checklists - </a:t>
            </a:r>
            <a:r>
              <a:rPr lang="en-GB" dirty="0" err="1"/>
              <a:t>TeachMate</a:t>
            </a:r>
            <a:r>
              <a:rPr lang="en-GB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7D84C4-12E5-72C2-C059-36BF523882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074" r="4082"/>
          <a:stretch>
            <a:fillRect/>
          </a:stretch>
        </p:blipFill>
        <p:spPr>
          <a:xfrm>
            <a:off x="1643743" y="3012798"/>
            <a:ext cx="8904514" cy="104582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E63CC56-3247-BE9F-26AB-74DBF9A24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1628775"/>
            <a:ext cx="9144000" cy="360045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0372B5E-33CB-9D21-F395-72DB78B92C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2432" y="220183"/>
            <a:ext cx="8573696" cy="628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903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242C-CA19-1C23-7130-9A1D053DA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72D518-1DD3-FCBD-ACBB-C95D451A9D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708536"/>
            <a:ext cx="4565760" cy="5097595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786D3D7-BE17-0EC1-68AD-DFF5063C55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2870" y="350442"/>
            <a:ext cx="4565760" cy="912265"/>
          </a:xfrm>
        </p:spPr>
        <p:txBody>
          <a:bodyPr/>
          <a:lstStyle/>
          <a:p>
            <a:r>
              <a:rPr lang="en-GB" dirty="0"/>
              <a:t>Checklists - ChatGPT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95125E-3AB6-818C-36C3-9BC67FE67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2439" y="3833966"/>
            <a:ext cx="2640952" cy="302403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B153666-7E95-0B25-828C-00842E6F27C7}"/>
              </a:ext>
            </a:extLst>
          </p:cNvPr>
          <p:cNvSpPr txBox="1"/>
          <p:nvPr/>
        </p:nvSpPr>
        <p:spPr>
          <a:xfrm>
            <a:off x="1719944" y="1708535"/>
            <a:ext cx="4005942" cy="1631216"/>
          </a:xfrm>
          <a:prstGeom prst="rect">
            <a:avLst/>
          </a:prstGeom>
          <a:noFill/>
          <a:ln w="76200">
            <a:solidFill>
              <a:srgbClr val="FFFFA6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AA1053"/>
                </a:solidFill>
                <a:latin typeface="Aptos" panose="02110004020202020204"/>
              </a:rPr>
              <a:t>Input: Using this AQA A-Level Geography question and MS, create a checklist (success criteria) for students to assist them with answering the question.  </a:t>
            </a:r>
          </a:p>
        </p:txBody>
      </p:sp>
    </p:spTree>
    <p:extLst>
      <p:ext uri="{BB962C8B-B14F-4D97-AF65-F5344CB8AC3E}">
        <p14:creationId xmlns:p14="http://schemas.microsoft.com/office/powerpoint/2010/main" val="81038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D651C9E-1637-8021-0575-AFD14D802C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TeachMate</a:t>
            </a:r>
            <a:r>
              <a:rPr lang="en-GB" dirty="0"/>
              <a:t> – Key Features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F3F0E6-5E38-3441-A567-D9A42255E9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7968" y="1649482"/>
            <a:ext cx="3520326" cy="241089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16C3C59-FFA9-490E-B608-96D97C96BE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7969" y="4447149"/>
            <a:ext cx="4135775" cy="17919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3FB45F1-3397-CD43-E362-57E090F7E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9985" y="2151916"/>
            <a:ext cx="2686072" cy="424678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59F3C5C-77AA-CBFC-FAC2-40542C9DF49C}"/>
              </a:ext>
            </a:extLst>
          </p:cNvPr>
          <p:cNvSpPr/>
          <p:nvPr/>
        </p:nvSpPr>
        <p:spPr>
          <a:xfrm>
            <a:off x="6888131" y="1745690"/>
            <a:ext cx="1641044" cy="703597"/>
          </a:xfrm>
          <a:prstGeom prst="rect">
            <a:avLst/>
          </a:prstGeom>
          <a:noFill/>
          <a:ln w="76200">
            <a:solidFill>
              <a:srgbClr val="FFFF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BA56B1D-5433-9AE6-C204-6C97933F0899}"/>
              </a:ext>
            </a:extLst>
          </p:cNvPr>
          <p:cNvSpPr/>
          <p:nvPr/>
        </p:nvSpPr>
        <p:spPr>
          <a:xfrm>
            <a:off x="7007250" y="4535889"/>
            <a:ext cx="2071436" cy="754569"/>
          </a:xfrm>
          <a:prstGeom prst="rect">
            <a:avLst/>
          </a:prstGeom>
          <a:noFill/>
          <a:ln w="76200">
            <a:solidFill>
              <a:srgbClr val="FFFF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818312-65EC-5223-1810-08D999F51AEF}"/>
              </a:ext>
            </a:extLst>
          </p:cNvPr>
          <p:cNvSpPr/>
          <p:nvPr/>
        </p:nvSpPr>
        <p:spPr>
          <a:xfrm>
            <a:off x="1689985" y="2151917"/>
            <a:ext cx="1641044" cy="406227"/>
          </a:xfrm>
          <a:prstGeom prst="rect">
            <a:avLst/>
          </a:prstGeom>
          <a:noFill/>
          <a:ln w="76200">
            <a:solidFill>
              <a:srgbClr val="FFFFA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5420850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0E7EFD-245C-756C-49EB-027767327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0D6FA3F-42FC-2499-0A7E-3110E75CEF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err="1"/>
              <a:t>TeachMate</a:t>
            </a:r>
            <a:r>
              <a:rPr lang="en-GB" dirty="0"/>
              <a:t> – SEND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AA5D273-07FE-B4D3-AB3A-41CA013AC7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578" y="1734184"/>
            <a:ext cx="6938845" cy="4521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47259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594DC-C5C1-4FFE-91F9-4AA40068F2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Combining Excel with AI to build your own custom tools</a:t>
            </a:r>
          </a:p>
          <a:p>
            <a:r>
              <a:rPr lang="en-GB" dirty="0"/>
              <a:t>Making it easier to generate prompts</a:t>
            </a:r>
          </a:p>
          <a:p>
            <a:r>
              <a:rPr lang="en-GB" dirty="0"/>
              <a:t>Keeping control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15F0B78-A055-4FC5-8E18-743CE42FE9F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Writing Reports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48C9FD-A878-46A6-97F7-ED7E0A970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6292" y="2016115"/>
            <a:ext cx="5344271" cy="2600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689220-C643-4E09-B17C-5752E7BCE0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810" y="3716114"/>
            <a:ext cx="7681899" cy="2182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8170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FCAB69A-8506-4711-A57E-5B2A7E233B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Including a form to gather results</a:t>
            </a:r>
          </a:p>
          <a:p>
            <a:r>
              <a:rPr lang="en-GB" dirty="0"/>
              <a:t>Creating the prompt by combining information from</a:t>
            </a:r>
          </a:p>
          <a:p>
            <a:pPr marL="0" indent="0">
              <a:buNone/>
            </a:pPr>
            <a:r>
              <a:rPr lang="en-GB" dirty="0"/>
              <a:t> pupils and teacher inputs.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9AAB463-BC3C-4309-9E8F-4CAF67C575C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Writing References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989B4B-AC74-4C28-BAC9-0AAC6C2A08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5941" y="2025453"/>
            <a:ext cx="3677859" cy="309643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7DBCDCA-584F-FD44-BC6B-B0E2099D5B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2" y="4551680"/>
            <a:ext cx="10336086" cy="1825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4639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72442E-F0E5-495A-BE7A-26B1F9BB04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Unidentifiable data</a:t>
            </a:r>
          </a:p>
          <a:p>
            <a:r>
              <a:rPr lang="en-GB" dirty="0"/>
              <a:t>Protecting intellectual property</a:t>
            </a:r>
          </a:p>
          <a:p>
            <a:r>
              <a:rPr lang="en-GB" dirty="0"/>
              <a:t>Using subscription AI tools</a:t>
            </a:r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D368997-69F7-4FF7-B87C-13F410127AF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The Ethics of AI</a:t>
            </a:r>
          </a:p>
        </p:txBody>
      </p:sp>
    </p:spTree>
    <p:extLst>
      <p:ext uri="{BB962C8B-B14F-4D97-AF65-F5344CB8AC3E}">
        <p14:creationId xmlns:p14="http://schemas.microsoft.com/office/powerpoint/2010/main" val="848447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E0EC036BCC1F4DABF8219ED61D919E" ma:contentTypeVersion="10" ma:contentTypeDescription="Create a new document." ma:contentTypeScope="" ma:versionID="be3d9983dc71629363c409d744458b22">
  <xsd:schema xmlns:xsd="http://www.w3.org/2001/XMLSchema" xmlns:xs="http://www.w3.org/2001/XMLSchema" xmlns:p="http://schemas.microsoft.com/office/2006/metadata/properties" xmlns:ns2="f5217c94-9075-49db-a1ce-7e3987b80c08" xmlns:ns3="5ffc2120-3c93-4f9b-9569-03742073754b" targetNamespace="http://schemas.microsoft.com/office/2006/metadata/properties" ma:root="true" ma:fieldsID="60c726577770f42df6106b4feecc1836" ns2:_="" ns3:_="">
    <xsd:import namespace="f5217c94-9075-49db-a1ce-7e3987b80c08"/>
    <xsd:import namespace="5ffc2120-3c93-4f9b-9569-0374207375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217c94-9075-49db-a1ce-7e3987b80c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2d594ff-12f4-4193-ba09-0b4e56d8985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ffc2120-3c93-4f9b-9569-03742073754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5e99e77-b057-402d-88ae-12e9b2cd50b6}" ma:internalName="TaxCatchAll" ma:showField="CatchAllData" ma:web="5ffc2120-3c93-4f9b-9569-0374207375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ffc2120-3c93-4f9b-9569-03742073754b" xsi:nil="true"/>
    <lcf76f155ced4ddcb4097134ff3c332f xmlns="f5217c94-9075-49db-a1ce-7e3987b80c0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BB03DC8B-DDF5-4F94-BFB0-521D6476FE7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585B87-3EFE-41A3-A85E-6B543EEB5A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5217c94-9075-49db-a1ce-7e3987b80c08"/>
    <ds:schemaRef ds:uri="5ffc2120-3c93-4f9b-9569-0374207375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B42651-8996-48D5-8A1B-9E93477ED55E}">
  <ds:schemaRefs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5ffc2120-3c93-4f9b-9569-03742073754b"/>
    <ds:schemaRef ds:uri="f5217c94-9075-49db-a1ce-7e3987b80c08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532</Words>
  <Application>Microsoft Office PowerPoint</Application>
  <PresentationFormat>Widescreen</PresentationFormat>
  <Paragraphs>63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</vt:lpstr>
      <vt:lpstr>Arial</vt:lpstr>
      <vt:lpstr>Calibri</vt:lpstr>
      <vt:lpstr>Calibri Light</vt:lpstr>
      <vt:lpstr>Cardo</vt:lpstr>
      <vt:lpstr>Lato Light</vt:lpstr>
      <vt:lpstr>Office Theme</vt:lpstr>
      <vt:lpstr>1_Office Theme</vt:lpstr>
      <vt:lpstr>2_Office Theme</vt:lpstr>
      <vt:lpstr>PowerPoint Presentation</vt:lpstr>
      <vt:lpstr>AI Implementation</vt:lpstr>
      <vt:lpstr>What tasks take time?</vt:lpstr>
      <vt:lpstr>What have you used AI for?</vt:lpstr>
      <vt:lpstr>BBCET AI Research Group</vt:lpstr>
      <vt:lpstr>Available Tools</vt:lpstr>
      <vt:lpstr>PowerPoint Presentation</vt:lpstr>
      <vt:lpstr>Adaptive Teaching</vt:lpstr>
      <vt:lpstr>Reading Ages - TeachMate</vt:lpstr>
      <vt:lpstr>Reading Ages - TeachMate</vt:lpstr>
      <vt:lpstr>Reading Ages - ChatGPT</vt:lpstr>
      <vt:lpstr>Vocabulary – Teach Mate </vt:lpstr>
      <vt:lpstr>Vocabulary – ChatGPT </vt:lpstr>
      <vt:lpstr>Checklists - TeachMate </vt:lpstr>
      <vt:lpstr>Checklists - ChatGPT </vt:lpstr>
      <vt:lpstr>TeachMate – Key Features </vt:lpstr>
      <vt:lpstr>TeachMate – SEND</vt:lpstr>
      <vt:lpstr>Writing Reports</vt:lpstr>
      <vt:lpstr>Writing References</vt:lpstr>
      <vt:lpstr>The Ethics of AI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Jonathan Powell</dc:creator>
  <cp:lastModifiedBy>Mr Edworthy (SHHS)</cp:lastModifiedBy>
  <cp:revision>4</cp:revision>
  <dcterms:created xsi:type="dcterms:W3CDTF">2026-06-23T12:57:04Z</dcterms:created>
  <dcterms:modified xsi:type="dcterms:W3CDTF">2026-06-30T17:32:34Z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0x0101002BE0EC036BCC1F4DABF8219ED61D919E</vt:lpwstr>
  </property>
  <property fmtid="{D5CDD505-2E9C-101B-9397-08002B2CF9AE}" pid="3" name="MediaServiceImageTags">
    <vt:lpwstr/>
  </property>
</Properties>
</file>