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9"/>
  </p:notesMasterIdLst>
  <p:sldIdLst>
    <p:sldId id="256" r:id="rId5"/>
    <p:sldId id="257" r:id="rId6"/>
    <p:sldId id="267" r:id="rId7"/>
    <p:sldId id="296" r:id="rId8"/>
    <p:sldId id="261" r:id="rId9"/>
    <p:sldId id="262" r:id="rId10"/>
    <p:sldId id="291" r:id="rId11"/>
    <p:sldId id="292" r:id="rId12"/>
    <p:sldId id="264" r:id="rId13"/>
    <p:sldId id="265" r:id="rId14"/>
    <p:sldId id="266" r:id="rId15"/>
    <p:sldId id="259" r:id="rId16"/>
    <p:sldId id="258" r:id="rId17"/>
    <p:sldId id="293" r:id="rId18"/>
    <p:sldId id="295" r:id="rId19"/>
    <p:sldId id="316" r:id="rId20"/>
    <p:sldId id="281" r:id="rId21"/>
    <p:sldId id="288" r:id="rId22"/>
    <p:sldId id="298" r:id="rId23"/>
    <p:sldId id="317" r:id="rId24"/>
    <p:sldId id="299" r:id="rId25"/>
    <p:sldId id="300" r:id="rId26"/>
    <p:sldId id="302" r:id="rId27"/>
    <p:sldId id="303" r:id="rId28"/>
    <p:sldId id="301" r:id="rId29"/>
    <p:sldId id="304" r:id="rId30"/>
    <p:sldId id="313" r:id="rId31"/>
    <p:sldId id="305" r:id="rId32"/>
    <p:sldId id="306" r:id="rId33"/>
    <p:sldId id="307" r:id="rId34"/>
    <p:sldId id="308" r:id="rId35"/>
    <p:sldId id="310" r:id="rId36"/>
    <p:sldId id="309" r:id="rId37"/>
    <p:sldId id="311"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A1053"/>
    <a:srgbClr val="FFFFA6"/>
    <a:srgbClr val="132D50"/>
    <a:srgbClr val="84ACE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6626E06-670F-4EDA-BA50-8838243AC158}" v="1" dt="2026-06-29T09:07:59.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661" autoAdjust="0"/>
  </p:normalViewPr>
  <p:slideViewPr>
    <p:cSldViewPr snapToGrid="0">
      <p:cViewPr varScale="1">
        <p:scale>
          <a:sx n="84" d="100"/>
          <a:sy n="84" d="100"/>
        </p:scale>
        <p:origin x="231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 Edworthy (SHHS)" userId="3a98e6d1-6a80-4cd8-8f21-7cc8268672fe" providerId="ADAL" clId="{257E1C0F-8B45-45C4-B4A4-332B646E0EFA}"/>
    <pc:docChg chg="custSel addSld modSld">
      <pc:chgData name="Mr Edworthy (SHHS)" userId="3a98e6d1-6a80-4cd8-8f21-7cc8268672fe" providerId="ADAL" clId="{257E1C0F-8B45-45C4-B4A4-332B646E0EFA}" dt="2026-06-26T10:09:49.772" v="100" actId="20577"/>
      <pc:docMkLst>
        <pc:docMk/>
      </pc:docMkLst>
      <pc:sldChg chg="modSp new mod">
        <pc:chgData name="Mr Edworthy (SHHS)" userId="3a98e6d1-6a80-4cd8-8f21-7cc8268672fe" providerId="ADAL" clId="{257E1C0F-8B45-45C4-B4A4-332B646E0EFA}" dt="2026-06-26T10:09:49.772" v="100" actId="20577"/>
        <pc:sldMkLst>
          <pc:docMk/>
          <pc:sldMk cId="548584668" sldId="318"/>
        </pc:sldMkLst>
        <pc:spChg chg="mod">
          <ac:chgData name="Mr Edworthy (SHHS)" userId="3a98e6d1-6a80-4cd8-8f21-7cc8268672fe" providerId="ADAL" clId="{257E1C0F-8B45-45C4-B4A4-332B646E0EFA}" dt="2026-06-26T10:09:49.772" v="100" actId="20577"/>
          <ac:spMkLst>
            <pc:docMk/>
            <pc:sldMk cId="548584668" sldId="318"/>
            <ac:spMk id="2" creationId="{46A9C88E-4572-E3AA-E81F-2162C67A76F7}"/>
          </ac:spMkLst>
        </pc:spChg>
      </pc:sldChg>
    </pc:docChg>
  </pc:docChgLst>
  <pc:docChgLst>
    <pc:chgData name="Mr Edworthy (SHHS)" userId="3a98e6d1-6a80-4cd8-8f21-7cc8268672fe" providerId="ADAL" clId="{0534FAB3-72DB-4C0B-B1B7-F987B18B8CAA}"/>
    <pc:docChg chg="custSel modSld">
      <pc:chgData name="Mr Edworthy (SHHS)" userId="3a98e6d1-6a80-4cd8-8f21-7cc8268672fe" providerId="ADAL" clId="{0534FAB3-72DB-4C0B-B1B7-F987B18B8CAA}" dt="2026-06-24T17:32:39.934" v="149" actId="14100"/>
      <pc:docMkLst>
        <pc:docMk/>
      </pc:docMkLst>
      <pc:sldChg chg="delSp mod">
        <pc:chgData name="Mr Edworthy (SHHS)" userId="3a98e6d1-6a80-4cd8-8f21-7cc8268672fe" providerId="ADAL" clId="{0534FAB3-72DB-4C0B-B1B7-F987B18B8CAA}" dt="2026-06-24T17:27:01.854" v="1" actId="478"/>
        <pc:sldMkLst>
          <pc:docMk/>
          <pc:sldMk cId="231256254" sldId="267"/>
        </pc:sldMkLst>
      </pc:sldChg>
      <pc:sldChg chg="modSp mod">
        <pc:chgData name="Mr Edworthy (SHHS)" userId="3a98e6d1-6a80-4cd8-8f21-7cc8268672fe" providerId="ADAL" clId="{0534FAB3-72DB-4C0B-B1B7-F987B18B8CAA}" dt="2026-06-24T17:32:39.934" v="149" actId="14100"/>
        <pc:sldMkLst>
          <pc:docMk/>
          <pc:sldMk cId="2507199786" sldId="293"/>
        </pc:sldMkLst>
        <pc:spChg chg="mod">
          <ac:chgData name="Mr Edworthy (SHHS)" userId="3a98e6d1-6a80-4cd8-8f21-7cc8268672fe" providerId="ADAL" clId="{0534FAB3-72DB-4C0B-B1B7-F987B18B8CAA}" dt="2026-06-24T17:32:39.934" v="149" actId="14100"/>
          <ac:spMkLst>
            <pc:docMk/>
            <pc:sldMk cId="2507199786" sldId="293"/>
            <ac:spMk id="3" creationId="{597B5961-F10F-BE91-385F-934875AB8ED2}"/>
          </ac:spMkLst>
        </pc:spChg>
      </pc:sldChg>
      <pc:sldChg chg="modNotesTx">
        <pc:chgData name="Mr Edworthy (SHHS)" userId="3a98e6d1-6a80-4cd8-8f21-7cc8268672fe" providerId="ADAL" clId="{0534FAB3-72DB-4C0B-B1B7-F987B18B8CAA}" dt="2026-06-24T17:30:33.078" v="148" actId="20577"/>
        <pc:sldMkLst>
          <pc:docMk/>
          <pc:sldMk cId="2648112195" sldId="315"/>
        </pc:sldMkLst>
      </pc:sldChg>
    </pc:docChg>
  </pc:docChgLst>
  <pc:docChgLst>
    <pc:chgData name="Mr Edworthy (SHHS)" userId="3a98e6d1-6a80-4cd8-8f21-7cc8268672fe" providerId="ADAL" clId="{86626E06-670F-4EDA-BA50-8838243AC158}"/>
    <pc:docChg chg="custSel delSld modSld">
      <pc:chgData name="Mr Edworthy (SHHS)" userId="3a98e6d1-6a80-4cd8-8f21-7cc8268672fe" providerId="ADAL" clId="{86626E06-670F-4EDA-BA50-8838243AC158}" dt="2026-06-29T09:09:17.392" v="158" actId="6549"/>
      <pc:docMkLst>
        <pc:docMk/>
      </pc:docMkLst>
      <pc:sldChg chg="modNotesTx">
        <pc:chgData name="Mr Edworthy (SHHS)" userId="3a98e6d1-6a80-4cd8-8f21-7cc8268672fe" providerId="ADAL" clId="{86626E06-670F-4EDA-BA50-8838243AC158}" dt="2026-06-29T09:07:22.486" v="66" actId="6549"/>
        <pc:sldMkLst>
          <pc:docMk/>
          <pc:sldMk cId="1424518788" sldId="258"/>
        </pc:sldMkLst>
      </pc:sldChg>
      <pc:sldChg chg="modNotesTx">
        <pc:chgData name="Mr Edworthy (SHHS)" userId="3a98e6d1-6a80-4cd8-8f21-7cc8268672fe" providerId="ADAL" clId="{86626E06-670F-4EDA-BA50-8838243AC158}" dt="2026-06-29T09:07:18.790" v="65" actId="6549"/>
        <pc:sldMkLst>
          <pc:docMk/>
          <pc:sldMk cId="3139333807" sldId="259"/>
        </pc:sldMkLst>
      </pc:sldChg>
      <pc:sldChg chg="addSp modSp mod">
        <pc:chgData name="Mr Edworthy (SHHS)" userId="3a98e6d1-6a80-4cd8-8f21-7cc8268672fe" providerId="ADAL" clId="{86626E06-670F-4EDA-BA50-8838243AC158}" dt="2026-06-29T09:08:39.520" v="153" actId="208"/>
        <pc:sldMkLst>
          <pc:docMk/>
          <pc:sldMk cId="1929972738" sldId="288"/>
        </pc:sldMkLst>
        <pc:spChg chg="add mod">
          <ac:chgData name="Mr Edworthy (SHHS)" userId="3a98e6d1-6a80-4cd8-8f21-7cc8268672fe" providerId="ADAL" clId="{86626E06-670F-4EDA-BA50-8838243AC158}" dt="2026-06-29T09:08:39.520" v="153" actId="208"/>
          <ac:spMkLst>
            <pc:docMk/>
            <pc:sldMk cId="1929972738" sldId="288"/>
            <ac:spMk id="2" creationId="{C08DCA4F-5B3D-06ED-9AF5-45DA0BB4B9D3}"/>
          </ac:spMkLst>
        </pc:spChg>
      </pc:sldChg>
      <pc:sldChg chg="modNotesTx">
        <pc:chgData name="Mr Edworthy (SHHS)" userId="3a98e6d1-6a80-4cd8-8f21-7cc8268672fe" providerId="ADAL" clId="{86626E06-670F-4EDA-BA50-8838243AC158}" dt="2026-06-29T09:06:49.372" v="63" actId="6549"/>
        <pc:sldMkLst>
          <pc:docMk/>
          <pc:sldMk cId="3498945996" sldId="296"/>
        </pc:sldMkLst>
      </pc:sldChg>
      <pc:sldChg chg="addSp delSp modSp mod modClrScheme chgLayout">
        <pc:chgData name="Mr Edworthy (SHHS)" userId="3a98e6d1-6a80-4cd8-8f21-7cc8268672fe" providerId="ADAL" clId="{86626E06-670F-4EDA-BA50-8838243AC158}" dt="2026-06-22T12:56:53.368" v="62" actId="20577"/>
        <pc:sldMkLst>
          <pc:docMk/>
          <pc:sldMk cId="3964791444" sldId="300"/>
        </pc:sldMkLst>
        <pc:spChg chg="add mod ord">
          <ac:chgData name="Mr Edworthy (SHHS)" userId="3a98e6d1-6a80-4cd8-8f21-7cc8268672fe" providerId="ADAL" clId="{86626E06-670F-4EDA-BA50-8838243AC158}" dt="2026-06-22T12:56:53.368" v="62" actId="20577"/>
          <ac:spMkLst>
            <pc:docMk/>
            <pc:sldMk cId="3964791444" sldId="300"/>
            <ac:spMk id="2" creationId="{2466D391-4A88-657E-CF0C-16B88FEB8331}"/>
          </ac:spMkLst>
        </pc:spChg>
      </pc:sldChg>
      <pc:sldChg chg="modNotesTx">
        <pc:chgData name="Mr Edworthy (SHHS)" userId="3a98e6d1-6a80-4cd8-8f21-7cc8268672fe" providerId="ADAL" clId="{86626E06-670F-4EDA-BA50-8838243AC158}" dt="2026-06-29T09:09:11.417" v="156" actId="6549"/>
        <pc:sldMkLst>
          <pc:docMk/>
          <pc:sldMk cId="891884735" sldId="305"/>
        </pc:sldMkLst>
      </pc:sldChg>
      <pc:sldChg chg="modNotesTx">
        <pc:chgData name="Mr Edworthy (SHHS)" userId="3a98e6d1-6a80-4cd8-8f21-7cc8268672fe" providerId="ADAL" clId="{86626E06-670F-4EDA-BA50-8838243AC158}" dt="2026-06-29T09:09:14.442" v="157" actId="6549"/>
        <pc:sldMkLst>
          <pc:docMk/>
          <pc:sldMk cId="3477661756" sldId="306"/>
        </pc:sldMkLst>
      </pc:sldChg>
      <pc:sldChg chg="modNotesTx">
        <pc:chgData name="Mr Edworthy (SHHS)" userId="3a98e6d1-6a80-4cd8-8f21-7cc8268672fe" providerId="ADAL" clId="{86626E06-670F-4EDA-BA50-8838243AC158}" dt="2026-06-29T09:09:17.392" v="158" actId="6549"/>
        <pc:sldMkLst>
          <pc:docMk/>
          <pc:sldMk cId="4237966771" sldId="307"/>
        </pc:sldMkLst>
      </pc:sldChg>
      <pc:sldChg chg="del">
        <pc:chgData name="Mr Edworthy (SHHS)" userId="3a98e6d1-6a80-4cd8-8f21-7cc8268672fe" providerId="ADAL" clId="{86626E06-670F-4EDA-BA50-8838243AC158}" dt="2026-06-29T09:06:53.899" v="64" actId="47"/>
        <pc:sldMkLst>
          <pc:docMk/>
          <pc:sldMk cId="2648112195" sldId="315"/>
        </pc:sldMkLst>
      </pc:sldChg>
      <pc:sldChg chg="modNotesTx">
        <pc:chgData name="Mr Edworthy (SHHS)" userId="3a98e6d1-6a80-4cd8-8f21-7cc8268672fe" providerId="ADAL" clId="{86626E06-670F-4EDA-BA50-8838243AC158}" dt="2026-06-29T09:08:49.707" v="154" actId="6549"/>
        <pc:sldMkLst>
          <pc:docMk/>
          <pc:sldMk cId="109857222" sldId="317"/>
        </pc:sldMkLst>
      </pc:sldChg>
      <pc:sldChg chg="del">
        <pc:chgData name="Mr Edworthy (SHHS)" userId="3a98e6d1-6a80-4cd8-8f21-7cc8268672fe" providerId="ADAL" clId="{86626E06-670F-4EDA-BA50-8838243AC158}" dt="2026-06-29T09:08:53.966" v="155" actId="47"/>
        <pc:sldMkLst>
          <pc:docMk/>
          <pc:sldMk cId="548584668" sldId="318"/>
        </pc:sldMkLst>
      </pc:sldChg>
    </pc:docChg>
  </pc:docChgLst>
</pc:chgInfo>
</file>

<file path=ppt/ink/ink1.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80.50314" units="1/cm"/>
          <inkml:channelProperty channel="Y" name="resolution" value="40.29851" units="1/cm"/>
          <inkml:channelProperty channel="T" name="resolution" value="1" units="1/dev"/>
        </inkml:channelProperties>
      </inkml:inkSource>
      <inkml:timestamp xml:id="ts0" timeString="2026-05-19T09:38:51.589"/>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9020 15041 0,'19'0'265,"1"0"-249,-2 0 0,1 0 140,0 0-141,0 0 1,0 0 0,0 0 46,0 0-46,-1 0-1,1 0-15,0 0 110,0 0-16,0 0-63,0 0-16,18 0 48,-18 0-63,0 0 16,0 0-16,1 0 15,-2 0 1,1 0-1,0 0 1,0 0 31,0-4 0,0 4-32,0 0 1,-1 0 15,1 0-15,0 0 15,0 0-15,0 0-16,0 0 15,0 0-15,18 0 16,-18 0-16,20 0 16,-20 0-1,-1 0 17,1 0 14,0 0-14,0 0 77,0 0-78,0 0 1,0 0-32,-1 0 78,1 0-31,0 0-16,0 0 16,19 0 218,38 4-249,37-4-16,-19 0 0,-37 0 16,-38 0-1,0 0-15,-1 0 250,21 0-187,-20 0-48,0 0 17,0 0 46,-1 0-78,1 0 31,19 0-31,-19 0 16,0 0-1,0 0-15,-1 0 31,1 0-15,19 0 0,-19 0-1,19 0 1,-20 0 0,2 0-1,18 0 1,-19 0-1,-1 0-15,1 0 16,0 0-16,19 0 16,-19 0 15,0 0-15,-1 0-1,-18 4-15,19-4 31,19 0-15,-19 0 0,0 0-1,-19 5 1,19-5-16,-1 0 0,2 0 16,-1 0 15,0 0-31,0 0 62,0 0-30,18 0 14,-18 0-30,-19 4-16,38-4 16,-19 0-16,0 0 15,-1 0-15,1 0 16,0 0 0,0 0-1,0 0-15,0 0 16,0 0-16,0 0 31,0 0 16,0 0-31,0 0-16,0 0 15,-1 0 1,1-4-1,0 4-15,0 0 16,0 0 15,0 0 1,0 0-17,-1 0 1,1 0-16,0 0 15,0 0-15,0 0 16,0 0 0,-19-5-1,19 5-15,0 0 32,0 0-17,0 0 16,0 0-15,0 0 15,0 0-15,-1 0 0,1 0-1,0 0 1,0 0-16,0 0 15,19 0 1,-20 0-16,1 0 16,0 0-16,0 0 15,0 0-15,0 0 16,0 0 0,19 0-1,-19 0 1,0 0-16,0 0 15,18 5-15,1-5 16,-19 0 0,0 0-16,0 0 15,18 0 1,-18 0-16,0 0 31,19 0 0,-19 0-15,19 0-16,-19 4 16,0-4-1,0 0-15,-1 0 16,20 0 0,-19 5-1,19-5 1,-19 4-1,18-4-15,-18 0 16,0 0 0,0 0-1,1 0-15,-2 0 16,1 0-16,0 0 16,0 0-16,0 0 15,0 4 1,0-4-1,-1 0 17,1 0-32,0 0 31,0 0-15,0 0-1,0 0 1,0 0-16,37 0 15,-37 0 1,1 0-16,-2 0 16,1 0-1,0 0 1,0 0-16,0 0 16,0 0-16,0 5 15,-1-5-15,20 0 16,-19 0-16,0 0 15,0 0-15,0 0 16,-1 0 0,1 0-16,39 0 15,-21 0-15,-18 0 16,0 0 0,19 0-16,-19 4 15,0-4 1,-1 0 46,1 0-46,0 0 0,0 0 30,0 0 17,0 0-47,-19-4 218,0-1-218,19 5 62,-19-4-63,0 0-15,-19 4 32,19-5-32,0 1 62,-19 4 157,-19 0-204,0-5-15,20 5 16,-1 0-16,-19 0 16,19 0-1,0 0-15,0 0 16,1 0-16,-1 0 16,-1 0-1,1 0-15,-19 0 16,20 0-1,-20 0 1,19 0 0,0 0-16,0 0 15,0 0-15,-37 0 16,37 0-16,0 0 16,0 0-16,0 0 15,1 0-15,-2 0 31,-18 0-31,1 0 16,-1-4 0,19 4-16,0 0 0,-19 0 15,1 0-15,18 0 16,19-4 0,-38 4-16,19 0 15,0-5-15,1 5 16,-21 0-16,20 0 15,-19 0 1,20 0 0,-1 0-1,-19 0-15,19 0 16,0 0-16,0 0 16,-18-4-16,18 4 15,0 0 1,0 0-1,0 0-15,0-5 16,0 5-16,0 0 16,0 0-16,0 0 15,0 0-15,1 0 16,-1 0-16,-19 0 16,19 0-16,0 0 15,0 0 48,-18 0-32,-1 0-15,-19 0-16,0-4 15,1 4-15,18 0 16,0 0-16,0 0 15,20 0 1,-1 0-16,19-4 16,-19 4-1,0 0 1,0 0-16,-19 0 16,19 0-16,-19 0 15,0 0-15,19 0 16,-37-5-16,37 5 15,0 0-15,0 0 16,-18 0-16,18 0 16,0 0-16,-38 0 15,19 0-15,0 0 16,0 0-16,20 0 16,-1 0-1,0 0-15,0 0 16,0 0-1,0 0-15,0 0 16,1 0-16,-20 0 16,19 0 15,0 0-31,-1 0 16,-17 0-16,-20 0 15,38 0 1,0 0-16,1 0 15,-1 0-15,0 0 16,0 0 0,0 0-1,0 0 1,0 0-16,1 0 16,-1 0-16,0 0 15,-20 0 1,2 0-16,-1 0 15,0 0-15,-37-4 16,56 4-16,0 0 16,0 0-16,0 0 15,19-5-15,-18 5 16,-1 0 15,0 0-15,-20 0-1,20 0 1,-18 0-16,18 0 16,0 0-16,-19 0 15,-18 0-15,18 0 16,-19 0-16,1 5 16,17-5-16,21 0 15,-20 0-15,19 0 16,0 0-1,-19 0 1,20 0-16,-20 0 16,19 0-16,0 0 15,0 0 17,0 0-32,1 0 31,-1 0-16,-1 0 1,1 0-16,0 0 16,-18 0-1,18 0 17,0 0-17,-19 0 1,19 0-1,-18 0-15,18 0 16,-38 0-16,38 0 16,-18 0-16,17 0 15,-18 0-15,-18 0 16,37 0-16,-19-5 16,19 5-16,-18-4 15,-1 4-15,0 0 16,19-5-16,-18 5 15,17 0 1,1 0 0,-19 0-1,19 0 1,19 5 140,0-1-156,0 1 16,0-1-16,0 5 15,0-5 1,0 1 0,0-1-1,0 1 1,0-1 171,19-4-93,0 0-94,0 0 16,0 0-1,1 0-15,-2 0 16,39 0-16,-19 0 16,37 0-16,19 0 15,-17 0-15,-2 0 16,-18 0-16,37 0 16,-19 4-16,-37-4 15,1 0 1,-21 0-1,1 0-15,0 0 16,0 0-16,0 0 16,19 0-16,-20 0 15,20 0-15,0 0 16,-19 0-16,0 0 16,18 0-16,-17 0 15,-1 0-15,0 0 16,18 5-1,1-5 1,0 0 0,-19 0-16,-1 0 15,1 0-15,0 0 16,0 0-16,0 0 16,0 0-16,0 0 15,18 0-15,21 0 16,-21 0-16,-18 0 15,38 0-15,-19 0 16,-1 0 0,20 0-16,-1 0 15,-36 0 1,-1 4-16,19-4 16,-20 0-1,1 0 1,0 0-16,0 0 31,19 0-31,-19 0 16,-1 0-1,1 0 1,0 0 0,0 0-1,0 0-15,0 0 16,0 0-1,-1 0-15,2 0 16,-1 0 0,19 0-16,-19 0 15,18 0 1,-18 0 0,0 0-1,0 0-15,0 0 31,0 0-15,-1 0 0,1 0-16,19 0 31,-19 0-31,0 0 16,0 0-1,19 0-15,-19 0 16,0 0-16,0 0 15,18 0 1,1 0 0,-19 0-1,0 0 1,0 0-16,-1 0 16,1 0-1,0 0-15,0 0 16,0 0-1,19 0 1,-19 0 0,0 0-1,0 0 1,0 0-16,0 0 16,0 0-1,-1 0-15,1 0 16,0 0-1,0 0-15,19 0 16,-1 0-16,-18 0 16,0 0-1,0 0-15,0 0 32,0 5-32,0-5 15,0 0 1,19 0-1,-19 0 1,0 0-16,18 0 16,-18 0-1,0 0 1,0 0 0,0 0-16,0 0 15,-1 0 1,1 0-1,-19 4-15,19-4 16,0 0 15,0 0-15,0 0 0,0 0-1,19 0-15,-19 0 16,0 0-1,0 0-15,-1 0 16,1 0-16,0 4 16,38-4-16,-38 0 15,-1 5-15,39-5 16,-18 0-16,-21 0 16,20 0-1,-19 0 1,19 0-16,-19 0 15,-1 0-15,1 0 16,0 0-16,0 0 16,0 0-1,37 0-15,-37 0 16,0 0-16,0 0 16,19 0-16,-38 4 15,38-4-15,0 4 16,-19-4-16,0 0 15,-1 0-15,20 0 16,0 0 0,-19 0-1,0 0-15,-1 0 16,1 0 0,0 0-16,0 0 15,1 0-15,-1 0 16,-1 0-1,1 0-15,0 0 16,0 0-16,0 0 16,0 0-1,0 0 17,-1 0-32,1 0 15,0 0 1,0 0 31,0 0 0,0 0-32,0 0 1,-1 0 31,-18-4 46,0 0-77,0-1 15,0 1 1,0 0-17,0-1 1,0 1-16,0-1 15,0 1 485,0 0-140,-18 4-345,-1 0 1,0 0-16,0 0 16,-19-5-16,19 5 15,-18 0-15,-1-4 16,19 4 0,0 0-1,0 0-15,1 0 16,-1 0-16,-1 0 15,1 0 1,0 0-16,0 0 16,1 0-1,-1 0 1,0 0-16,0 0 16,0 0-1,0 0-15,0 0 16,1 0-1,-1 0 1,0 0-16,0 0 16,0 0-1,19-5 1,-38 5-16,20 0 16,-21 0-1,20 0-15,0-4 16,-18 0-1,18 4-15,0 0 16,0 0 0,0-5-1,0 5 1,1 0-16,-1 0 16,0 0-1,0 0 1,0 0-1,0-4 1,0 4 0,-19 0-1,19 0-15,0-5 16,0 5-16,0 0 16,1 0-1,-1 0 1,0 0-1,-19 0-15,19 0 16,0 0 0,1 0-1,-1 0 1,0 0 0,0 0-1,0 0-15,0-4 16,0 4-1,0 0-15,-19-5 16,19 5 0,-18 0-16,18 0 15,0 0-15,-19 0 16,0 0-16,20 0 16,-1 0-16,0 0 31,0 0-16,0 0 1,0 0-16,-19-4 16,19 4-16,0 0 15,0 0-15,-18 0 16,-1 0-16,0 0 16,19 0-1,0 0-15,1 0 16,-1 0-16,0 0 15,0 0-15,-19-4 16,19 4 0,0 0-1,0 0-15,0 0 16,-19 0-16,19 0 16,1 0-16,-1 0 15,0 0 16,0 0-31,0 0 16,0 0-16,0 0 16,1 0-16,-1 0 31,-19 0-31,19 0 16,0 0-1,0 0-15,0 0 16,0 0-16,19-5 15,-19 5 1,0 0 0,0 0-1,1 0 1,-1 0-16,0 0 16,-19 0-1,0 0-15,20 0 16,-39 0-16,38 0 15,-19 0-15,0 0 16,19 0-16,-19 0 16,19 0-16,-18 0 15,18 0-15,0 0 16,0 0-16,0 0 16,0 0-1,1 0-15,-1 0 16,0 0-1,-20 0-15,21 0 16,-1 0-16,-19 0 16,19 0-16,-19 0 15,20 0-15,-1 0 16,-19 0-16,19 0 16,0 0-1,0 0-15,1 0 16,-1 0-16,0 0 15,0 0-15,-20 0 16,21 0-16,-1 0 16,0 0-16,-19 0 15,19 0-15,-18 0 16,-20 0-16,38 0 16,0 0-16,0 5 15,-18-5-15,18 0 16,-20 0-1,21 0-15,-1 0 16,0 0-16,-19 0 16,19 0-1,-18 0-15,18 0 16,-19 0-16,19 4 16,0-4-1,-18 0 1,18 0-1,-1 0-15,-18 0 16,19 0-16,1 0 16,-1 0-1,0 0 1,-19 0-16,19 0 16,0 0-16,1 0 15,-1 0-15,0 0 16,-19 0-16,19 0 15,0 0-15,-19 0 16,19 0-16,0 0 16,0 0-1,1 0 1,-1 0 0,0 0-1,0 0 1,0 0 15,0 0 0,0 0-15,1 0 0,18 4-16,-19-4 31,0 0 0,0 0 16,19 5 62,19-5-31,0 0-78,0 0 16,56 0-16,-18 0 16,56 4-16,19 1 15,19 4-15,20-1 16,-58-3-16,95 8 16,-151-13-16,-1 4 15,1-4-15,-38 5 16,0-5-1,-1 0-15,1 0 16,1 0 0,18 0-16,-19 0 15,37 0-15,-18 4 16,0-4-16,18 0 16,-18 0-16,18 0 15,-17 0-15,17 0 16,-37 0-16,0 0 15,0 0 1,0 0 0,19 0-16,-20 0 15,1 0 1,0 0-16,0 0 16,0 0-1,19 0-15,0 0 16,-19 0-16,0 0 0,19 0 15,-1 0 1,1 0-16,0 0 16,-19 0-16,-1 0 15,1 0-15,19 0 16,-19 0-16,38 0 16,19 0-16,-20 0 15,1 0-15,-20 0 16,20 0-16,0 0 15,0 0-15,0 0 16,-1 0 0,-18 0-16,18 0 15,-37 0-15,0 0 16,38 0-16,-19 0 16,-19 0-1,19 0-15,-1 0 16,1 0-16,0 0 15,0 0-15,-20 0 16,1 0-16,0 0 16,0 0-1,0 0-15,0 0 16,0 0 0,0 0 15,0 0-31,19 0 15,-19 0 1,18-4 0,-18 4-1,0 0 1,0 0 0,0 0-1,0 0 1,18 0-16,-18 0 15,19 0-15,0 0 16,38 0-16,-1 0 16,-56 0-16,0 0 15,0 0-15,0 0 16,0 0-16,-1 0 16,1 0-1,0 0 1,20 0-16,-2 0 15,1 0-15,0 0 16,-1 0-16,1-5 16,-19 5-16,19 0 15,-1 0 1,-18 0-16,0-4 16,0 4-16,38 0 15,-19 0 1,-19 0-1,19 0-15,-19-4 16,-1 4 0,1 0-16,0 0 15,0 0 32,0 0-31,0 0 15,0-5 0,-1 5 16,-18-4 156,0-1-187,0 1 0,0 0 499,0-1-499,-18 1 124,18-1-124,0 1 0,-38 4 249,19 0-249,0 0 0,0 0-16,-18 0 15,-1 0-15,19 0 16,0 0-16,0 0 15,-18 0 1,-2 0-16,20 0 16,0 0-16,-18 0 15,18 0-15,0 0 16,0 0-16,-19 0 16,19 0-1,-18 0-15,18 0 16,0-5-16,-19 5 15,19 0 1,1 0-16,-2 0 16,-18 0-16,-18-4 15,-1 4-15,19 0 16,20 0 0,-20 0-1,19 0-15,0-4 16,-19 4-16,0-5 15,0 5-15,0 0 16,20 0-16,-20-4 16,0 4-16,19-5 15,0 5-15,1 0 32,-1 0-17,0 0-15,-19 0 16,-19 0-16,19 0 15,19 0-15,-18 0 16,-1 0-16,0-4 16,0 4-16,1 0 15,18-4-15,-19 4 16,0 0-16,0 0 16,19 0-16,0 0 15,0 0 1,-18 0 78,-1 0-94,-19 0 15,1 0-15,18 0 16,-19-5-16,19 5 15,19 0-15,-19 0 16,20 0-16,-1 0 16,0 0-16,0 0 15,-19 0-15,19 0 16,1 0 0,-1 0-16,0 0 62,0 0-31,0 0-15,0 0-16,0 0 31,0 0-15,-19 0-1,19 0 1,0 0-16,-18 5 16,-1-5-16,19 0 15,-19 0-15,1 4 16,-1-4-16,-38 4 16,0 1-16,1-5 15,-1 4-15,-19 1 16,20-5-16,0 0 15,-76 4-15,74-4 16,21 0-16,-38 4 16,37-4-16,38 5 15,0-5 1,-18 0-16,18 0 16,-20 0 15,20 0-16,1 0-15,-1 0 16,0 0-16,-19 0 16,0 0-1,20 0-15,-1 0 16,0 0 0,0 0-16,0 0 15,0 0-15,-57 0 16,19 0-16,1 0 15,-1 0-15,1 0 16,-1 0-16,19 0 16,0 0-16,-37 0 15,18 0-15,0 4 16,1-4-16,18 0 16,0 0-16,0 0 15,19 0 1,0 5 31,19-1 62,0 1-93,0-1-1,0 5 1,0-5-16,0 1 16,0 3-16,0-3 15,0-1-15,19 1 16,20 8-16,-39-9 15,0 0 79,0 1-63,75-5 141,19 4-172,19 1 16,96 4-16,-153-9 16,-18 4-16,0-4 15,-20 0-15,1 0 16,0 0-1,0 0-15,1 0 16,-1 0 0,-1 0-1,1 0 1,0 0 0,19 0-16,0 0 15,-1 0-15,1 0 16,19 0-16,-20 0 15,-17 0-15,18 0 16,-20 0 0,20 0-1,-19 0 1,19 0-16,-1 0 16,-18 0-1,0 0 1,0 0-1,0 0-15,0 0 16,18 0 0,-18 0-1,1 0 1,-1 0 0,0 0-16,18 0 15,1 0 1,0 0-16,0 0 15,-1 0-15,20-4 16,-1 4-16,-17 0 16,-1 0-16,-20 0 15,20 0-15,-19 0 16,19-5-16,-19 5 16,-1 0-16,20 0 15,0 0-15,0 0 16,0 0-16,0 0 15,-19 0-15,18 0 16,1 0-16,19 0 16,-1 0-16,-18 0 15,38 0-15,-19 0 16,-38 0-16,18 0 16,-18 0-16,0 0 15,0 0-15,37-4 16,-37 4-16,19 0 15,19 0-15,-19 0 16,0 0 0,18 0-16,1 0 15,-19 0-15,18 0 16,-37 0-16,19 0 16,-19 0-1,19 0-15,0 0 16,-19 0-1,0 0-15,-1 0 16,20 0-16,-19 0 16,19 0-16,-19 0 15,18 0-15,20 0 16,0 0-16,37 0 16,-37 0-16,0 0 15,-1 0-15,-37 0 16,20 0-16,-21 0 15,20 0-15,-19 0 16,0 0 0,0 0-16,0 0 15,-1 0 1,20 0 15,0 0-15,-19 0-1,18 0-15,-18 0 32,0 0-17,0 0-15,1 0 32,-2 0-17,20 0 1,-19 0-16,0 0 15,0 4-15,0-4 16,-1 0 0,1 0 15,0 0-15,0 0-16,0 0 15,19 0 1,-20 0-16,20 0 15,-19 0-15,1 0 47,-1 0-15,-1 0 218,1 0-235,0 0 1,0 0-16,0 0 15,0 0 1,0 0 93,-1 0-93,1 0 0,0 0-16,0-4 15,0 4 48,0 0-48,0 0 32,-1-5-15,20 5-17,-18 0 1,-1 0 62,-38-4 219,19-1-297,0 1 15,0 0 1,0-5-16,0 5 16,0-5-1,0 4 1,0 1-16,0 0 16,0-1-1,0 1-15,0-1 31,0 1-15,0 0 31,0-1-31,0 1-1,-20 4-15,20-5 16,-19 1-1,19-5 1,0 5 0,-19 4 62,1 0 187,-1 0-265,-19-5 16,19 5-16,-19 0 16,20-4-16,-20 4 15,0 0-15,19-5 16,-18 5-16,-2 0 16,20 0-16,0 0 15,-18-4-15,18 4 16,0 0-1,-19 0 1,0 0-16,20-4 16,-20 4-16,19 0 15,-19-5 1,1 5-16,-2 0 0,1 0 16,20 0-1,-1 0-15,-19 0 16,0-4-16,-18 4 15,18-4-15,19 4 16,-19 0-16,20 0 16,-2 0-16,1 0 15,-19-5-15,19 5 16,1 0 0,-1 0-16,0 0 15,0 0-15,-38 0 16,39 0-16,-39 0 15,0 0-15,19-4 16,0 4-16,1 0 16,-39-5-16,57 1 15,0 4-15,1 0 16,-1 0 0,0 0 30,-19 0-30,0 0 0,-19 0-1,38 0 1,0 0-16,-18 0 16,18 0-1,0 0 16,0 0-31,0 0 16,0 0 0,1 0-16,-20 0 15,0 0-15,-19 0 16,19-4-16,-19 4 16,39 0-16,-39 0 15,38 0-15,0 0 16,-18 0-16,18 0 15,0 0-15,0 0 16,-19 0 0,0 0-16,-19 0 15,1 0-15,-1 0 16,1 0-16,18 0 16,19 0-16,-20 0 15,-36 0 1,37 0-16,-18 0 15,-1 0-15,19 0 16,-18 0-16,-1 0 16,0 0-16,19 0 15,-18-5-15,18 5 16,-19 0-16,39 0 16,-20 0-16,-1 0 15,20 0-15,-18 0 16,-1 0-16,-19 0 15,39 0-15,-20 0 16,19 0-16,0 0 16,0 0-16,0 0 15,1 0-15,-1 0 16,-20 0 0,20 0-16,1 0 15,-20 0-15,0 0 16,-18 0-16,-1 0 15,19 0-15,1-4 16,-40 4-16,2 0 16,18 0-16,-37-5 15,-20 5-15,76 0 16,1 0-16,18 0 16,-19 0-16,19 0 15,0 0 1,1 0-1,-1 0-15,0 0 16,0 0-16,0 0 16,0 0-1,0 0-15,1 0 32,-2 0-17,1 0 16,0 0-15,0 0 0,0 0-1,1 0 17,-1 0-17,0 0-15,0 0 16,19 5 93,0-1-93,-19 5-1,0-5-15,19 1 16,-19-1-16,1-4 16,-1 0-1,0 5-15,19-1 16,-19-4-16,19 4 16,19 1 15,0-5-16,18 4-15,-18 0 16,0-4-16,19 0 16,-19 5-16,18-5 15,-18 0 1,0 0 0,0 0-1,0 0-15,1 0 16,-2 0-1,1 0 1,0-5-16,0 5 16,0 0-16,19-4 15,-20 4 1,1 0-16,19-4 16,0 4-16,-19 0 15,-1 0 1,1-5-16,19 5 15,-18 0 1,-20-4-16,18 4 16</inkml:trace>
</inkml:ink>
</file>

<file path=ppt/ink/ink2.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80.50314" units="1/cm"/>
          <inkml:channelProperty channel="Y" name="resolution" value="40.29851" units="1/cm"/>
          <inkml:channelProperty channel="T" name="resolution" value="1" units="1/dev"/>
        </inkml:channelProperties>
      </inkml:inkSource>
      <inkml:timestamp xml:id="ts0" timeString="2026-05-19T09:39:16.500"/>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9055 15058 0,'22'0'265,"0"0"-249,0 0 0,-1 0 140,0 0-141,1 0 1,-1 0 0,1 0 46,-1 0-46,0 0-1,1 0-15,-1 0 110,0 0-16,1 0-63,-1 0-16,22 0 48,-22 0-63,1 0 16,-1 0-16,2 0 15,-2 0 1,0 0-1,1 0 1,-1 0 31,0-5 0,1 5-32,-1 0 1,1 0 15,-1 0-15,0 0 15,1 0-15,-1 0-16,1 0 15,-1 0-15,22 0 16,-22 0-16,23 0 16,-23 0-1,1 0 17,-1 0 14,0 0-14,1 0 77,-1 0-78,1 0 1,-1 0-32,0 0 78,1 0-31,-1 0-16,1 0 16,20 0 218,45 5-249,41-5-16,-21 0 0,-43 0 16,-42 0-1,-1 0-15,0 0 250,23 0-187,-22 0-48,-1 0 17,0 0 46,1 0-78,-1 0 31,22 0-31,-22 0 16,1 0-1,-1 0-15,0 0 31,1 0-15,21 0 0,-22 0-1,22 0 1,-22 0 0,1 0-1,21 0 1,-21 0-1,-1 0-15,0 0 16,1 0-16,21 0 16,-22 0 15,0 0-15,1 0-1,-22 5-15,21-5 31,22 0-15,-22 0 0,1 0-1,-22 5 1,21-5-16,1 0 0,0 0 16,-1 0 15,1 0-31,-1 0 62,0 0-30,22 0 14,-21 0-30,-22 5-16,42-5 16,-20 0-16,-1 0 15,0 0-15,1 0 16,-1 0 0,1 0-1,-1 0-15,0 0 16,1 0-16,0 0 31,0 0 16,-1 0-31,0 0-16,1 0 15,-1 0 1,0-5-1,1 5-15,-1 0 16,1 0 15,-1 0 1,0 0-17,1 0 1,-1 0-16,1 0 15,-1 0-15,0 0 16,1 0 0,-22-5-1,21 5-15,1 0 32,0 0-17,-1 0 16,1 0-15,-1 0 15,0 0-15,1 0 0,-1 0-1,1 0 1,-1 0-16,0 0 15,22 0 1,-21 0-16,-1 0 16,0 0-16,1 0 15,-1 0-15,1 0 16,0 0 0,21 0-1,-22 0 1,0 0-16,1 0 15,21 5-15,-1-5 16,-20 0 0,-1 0-16,1 0 15,20 0 1,-20 0-16,-1 0 31,22 0 0,-21 0-15,21 0-16,-22 5 16,1-5-1,-1 0-15,0 0 16,22 0 0,-21 5-1,20-5 1,-20 5-1,21-5-15,-22 0 16,0 0 0,1 0-1,0 0-15,-1 0 16,1 0-16,-1 0 16,1 0-16,-1 0 15,0 5 1,1-5-1,-1 0 17,1 0-32,-1 0 31,0 0-15,1 0-1,-1 0 1,1 0-16,42 0 15,-43 0 1,1 0-16,0 0 16,-1 0-1,1 0 1,-1 0-16,0 0 16,1 0-16,-1 5 15,1-5-15,20 0 16,-20 0-16,-1 0 15,1 0-15,-1 0 16,0 0 0,1 0-16,43 0 15,-22 0-15,-22 0 16,0 0 0,22 0-16,-21 5 15,-1-5 1,0 0 46,1 0-46,-1 0 0,0 0 30,1 0 17,-1 0-47,-21-5 218,0 0-218,22 5 62,-22-5-63,0 0-15,-22 5 32,22-5-32,0 0 62,-21 5 157,-22 0-204,0-5-15,22 5 16,0 0-16,-22 0 16,21 0-1,1 0-15,0 0 16,-1 0-16,1 0 16,-2 0-1,2 0-15,-22 0 16,22 0-1,-22 0 1,22 0 0,-1 0-16,1 0 15,0 0-15,-44 0 16,44 0-16,0 0 16,-1 0-16,1 0 15,-1 0-15,0 0 31,-21 0-31,1 0 16,-1-5 0,21 5-16,1 0 0,-22 0 15,0 0-15,22 0 16,21-5 0,-43 5-16,22 0 15,-1-5-15,1 5 16,-23 0-16,23 0 15,-22 0 1,22 0 0,-1 0-1,-20 0-15,20 0 16,1 0-16,-1 0 16,-20-5-16,20 5 15,1 0 1,0 0-1,-1 0-15,0-5 16,0 5-16,1 0 16,0 0-16,-1 0 15,1 0-15,0 0 16,-1 0-16,-21 0 16,22 0-16,0 0 15,-1 0 48,-21 0-32,1 0-15,-23 0-16,0-5 15,1 5-15,21 0 16,1 0-16,-1 0 15,21 0 1,1 0-16,21-5 16,-21 5-1,-1 0 1,1 0-16,-23 0 16,23 0-16,-22 0 15,0 0-15,22 0 16,-43-5-16,42 5 15,1 0-15,-1 0 16,-20 0-16,20 0 16,1 0-16,-44 0 15,22 0-15,0 0 16,0 0-16,22 0 16,0 0-1,-1 0-15,1 0 16,0 0-1,-1 0-15,1 0 16,-1 0-16,-20 0 16,20 0 15,1 0-31,-1 0 16,-21 0-16,-21 0 15,42 0 1,1 0-16,-1 0 15,1 0-15,0 0 16,-1 0 0,1 0-1,-1 0 1,1 0-16,0 0 16,-1 0-16,1 0 15,-23 0 1,1 0-16,1 0 15,-1 0-15,-43-5 16,65 5-16,-1 0 16,1 0-16,0 0 15,21-5-15,-22 5 16,1 0 15,0 0-15,-23 0-1,22 0 1,-20 0-16,20 0 16,1 0-16,-22 0 15,-21 0-15,21 0 16,-21 0-16,0 5 16,20-5-16,23 0 15,-22 0-15,22 0 16,-1 0-1,-21 0 1,22 0-16,-22 0 16,22 0-16,-1 0 15,1 0 17,0 0-32,-1 0 31,1 0-16,-1 0 1,0 0-16,1 0 16,-22 0-1,22 0 17,-1 0-17,-21 0 1,22 0-1,-22 0-15,22 0 16,-43 0-16,42 0 16,-20 0-16,19 0 15,-20 0-15,-21 0 16,43 0-16,-22-5 16,22 5-16,-22-5 15,0 5-15,0 0 16,22-5-16,-22 5 15,21 0 1,0 0 0,-20 0-1,20 0 1,22 5 140,0 0-156,0 0 16,0 0-16,0 5 15,0-5 1,0 0 0,0 0-1,0 0 1,0 0 171,22-5-93,-1 0-94,0 0 16,1 0-1,0 0-15,0 0 16,42 0-16,-21 0 16,42 0-16,22 0 15,-20 0-15,-2 0 16,-21 0-16,43 0 16,-21 5-16,-43-5 15,0 0 1,-21 0-1,-1 0-15,0 0 16,1 0-16,-1 0 16,22 0-16,-22 0 15,22 0-15,0 0 16,-22 0-16,1 0 16,21 0-16,-21 0 15,-1 0-15,1 0 16,20 5-1,1-5 1,0 0 0,-22 0-16,1 0 15,-1 0-15,0 0 16,1 0-16,-1 0 16,1 0-16,-1 0 15,22 0-15,22 0 16,-22 0-16,-22 0 15,43 0-15,-21 0 16,0 0 0,21 0-16,0 0 15,-42 0 1,0 5-16,21-5 16,-22 0-1,0 0 1,1 0-16,-1 0 31,22 0-31,-22 0 16,1 0-1,-1 0 1,1 0 0,-1 0-1,0 0-15,1 0 16,-1 0-1,1 0-15,0 0 16,-1 0 0,22 0-16,-22 0 15,22 0 1,-21 0 0,-1 0-1,0 0-15,1 0 31,-1 0-15,0 0 0,1 0-16,21 0 31,-22 0-31,0 0 16,1 0-1,22 0-15,-23 0 16,0 0-16,1 0 15,20 0 1,1 0 0,-21 0-1,-1 0 1,0 0-16,1 0 16,-1 0-1,1 0-15,-1 0 16,0 0-1,22 0 1,-21 0 0,0 0-1,-1 0 1,1 0-16,-1 0 16,0 0-1,1 0-15,-1 0 16,1 0-1,-1 0-15,22 0 16,0 0-16,-22 0 16,0 0-1,1 0-15,-1 0 32,1 5-32,0-5 15,-1 0 1,22 0-1,-22 0 1,1 0-16,21 0 16,-22 0-1,0 0 1,1 0 0,-1 0-16,1 0 15,-1 0 1,0 0-1,-21 5-15,22-5 16,-1 0 15,0 0-15,1 0 0,0 0-1,21 0-15,-22 0 16,1 0-1,-1 0-15,0 0 16,1 0-16,-1 5 16,43-5-16,-42 0 15,-1 5-15,43-5 16,-20 0-16,-23 0 16,22 0-1,-21 0 1,20 0-16,-20 0 15,-1 0-15,1 0 16,-1 0-16,0 0 16,1 0-1,42 0-15,-43 0 16,1 0-16,-1 0 16,23 0-16,-44 5 15,43-5-15,-1 5 16,-20-5-16,-1 0 15,1 0-15,20 0 16,1 0 0,-21 0-1,-1 0-15,0 0 16,1 0 0,-1 0-16,0 0 15,2 0-15,-2 0 16,1 0-1,-1 0-15,0 0 16,1 0-16,-1 0 16,1 0-1,-1 0 17,0 0-32,1 0 15,-1 0 1,0 0 31,1 0 0,-1 0-32,1 0 1,-1 0 31,-21-5 46,0 0-77,0 0 15,0 0 1,0 0-17,0 0 1,0 0-16,0 0 15,0 0 485,0 0-140,-21 5-345,-1 0 1,1 0-16,-1 0 16,-20-5-16,20 5 15,-20 0-15,-1-5 16,21 5 0,1 0-1,0 0-15,-1 0 16,1 0-16,-2 0 15,2 0 1,0 0-16,-1 0 16,1 0-1,0 0 1,-1 0-16,1 0 16,-1 0-1,1 0-15,0 0 16,-1 0-1,1 0 1,-1 0-16,1 0 16,0 0-1,21-5 1,-43 5-16,21 0 16,-21 0-1,21 0-15,1-5 16,-22 0-1,22 5-15,-1 0 16,1 0 0,0-5-1,-1 5 1,1 0-16,-1 0 16,1 0-1,0 0 1,-1 0-1,1-5 1,-1 5 0,-21 0-1,21 0-15,1-5 16,0 5-16,-1 0 16,1 0-1,-1 0 1,1 0-1,-22 0-15,22 0 16,-1 0 0,1 0-1,0 0 1,-1 0 0,1 0-1,0 0-15,-1-5 16,0 5-1,0 0-15,-20-5 16,20 5 0,-20 0-16,20 0 15,1 0-15,-22 0 16,0 0-16,22 0 16,-1 0-16,1 0 31,0 0-16,-1 0 1,1 0-16,-23-5 16,23 5-16,-1 0 15,1 0-15,-22 0 16,0 0-16,1 0 16,20 0-1,1 0-15,-1 0 16,1 0-16,0 0 15,-1 0-15,-21-5 16,21 5 0,1 0-1,-1 0-15,1 0 16,-22 0-16,22 0 16,-1 0-16,1 0 15,0 0 16,-1 0-31,1 0 16,-1 0-16,1 0 16,0 0-16,-1 0 31,-20 0-31,20 0 16,0 0-1,0 0-15,1 0 16,0 0-16,21-5 15,-22 5 1,1 0 0,-1 0-1,1 0 1,0 0-16,-1 0 16,-20 0-1,-1 0-15,21 0 16,-42 0-16,43 0 15,-23 0-15,1 0 16,22 0-16,-22 0 16,22 0-16,-22 0 15,22 0-15,-1 0 16,1 0-16,-1 0 16,1 0-1,0 0-15,-1 0 16,1 0-1,-23 0-15,23 0 16,-1 0-16,-20 0 16,20 0-16,-21 0 15,22 0-15,0 0 16,-22 0-16,21 0 16,1 0-1,0 0-15,-1 0 16,1 0-16,0 0 15,-1 0-15,-22 0 16,23 0-16,0 0 16,-1 0-16,-21 0 15,22 0-15,-22 0 16,-21 0-16,43 0 16,-1 0-16,1 5 15,-22-5-15,22 0 16,-23 0-1,23 0-15,-1 0 16,1 0-16,-22 0 16,22 0-1,-22 0-15,22 0 16,-22 0-16,21 5 16,1-5-1,-22 0 1,22 0-1,-1 0-15,-21 0 16,21 0-16,1 0 16,0 0-1,-1 0 1,-21 0-16,22 0 16,0 0-16,-1 0 15,1 0-15,-1 0 16,-20 0-16,20 0 15,1 0-15,-23 0 16,23 0-16,-1 0 16,1 0-1,0 0 1,-1 0 0,1 0-1,-1 0 1,1 0 15,0 0 0,-1 0-15,1 0 0,21 5-16,-21-5 31,-1 0 0,1 0 16,21 5 62,21-5-31,1 0-78,-1 0 16,64 0-16,-20 0 16,64 5-16,21 0 15,21 5-15,22 0 16,-64-5-16,107 10 16,-172-15-16,0 5 15,0-5-15,-42 5 16,-1-5-1,0 0-15,1 0 16,0 0 0,21 0-16,-22 0 15,43 0-15,-21 5 16,0-5-16,21 0 16,-21 0-16,21 0 15,-20 0-15,20 0 16,-43 0-16,1 0 15,-1 0 1,1 0 0,20 0-16,-20 0 15,-1 0 1,1 0-16,-1 0 16,0 0-1,22 0-15,1 0 16,-23 0-16,1 0 0,20 0 15,1 0 1,0 0-16,0 0 16,-22 0-16,0 0 15,1 0-15,21 0 16,-22 0-16,44 0 16,21 0-16,-22 0 15,0 0-15,-21 0 16,21 0-16,0 0 15,1 0-15,-1 0 16,1 0 0,-23 0-16,23 0 15,-44 0-15,0 0 16,44 0-16,-22 0 16,-21 0-1,20 0-15,1 0 16,0 0-16,0 0 15,0 0-15,-22 0 16,0 0-16,1 0 16,-1 0-1,0 0-15,1 0 16,0 0 0,0 0 15,-1 0-31,22 0 15,-22 0 1,22-5 0,-22 5-1,1 0 1,-1 0 0,0 0-1,1 0 1,21 0-16,-22 0 15,22 0-15,0 0 16,43 0-16,0 0 16,-65 0-16,0 0 15,1 0-15,-1 0 16,1 0-16,-1 0 16,0 0-1,1 0 1,21 0-16,0 0 15,0 0-15,0 0 16,0 0-16,-1-5 16,-20 5-16,21 0 15,-1 0 1,-20 0-16,-1-5 16,0 5-16,45 0 15,-24 0 1,-20 0-1,21 0-15,-22-5 16,0 5 0,1 0-16,-1 0 15,0 0 32,1 0-31,-1 0 15,1-5 0,-1 5 16,-21-5 156,0 0-187,0 0 0,0 0 499,0 0-499,-21 0 124,21 0-124,0 0 0,-43 5 249,21 0-249,1 0 0,0 0-16,-22 0 15,0 0-15,22 0 16,-1 0-16,1 0 15,-22 0 1,-1 0-16,23 0 16,0 0-16,-22 0 15,22 0-15,-1 0 16,1 0-16,-22 0 16,22 0-1,-22 0-15,21 0 16,1-5-16,-22 5 15,22 0 1,-1 0-16,0 0 16,-21 0-16,-21-5 15,0 5-15,21 0 16,22 0 0,-22 0-1,22 0-15,-1-5 16,-21 5-16,0-5 15,0 5-15,0 0 16,22 0-16,-22-5 16,0 5-16,22-5 15,-1 5-15,1 0 32,0 0-17,-1 0-15,-20 0 16,-24 0-16,24 0 15,20 0-15,-20 0 16,-1 0-16,0-5 16,0 5-16,0 0 15,22-5-15,-22 5 16,0 0-16,0 0 16,21 0-16,1 0 15,0 0 1,-22 0 78,0 0-94,-21 0 15,0 0-15,21 0 16,-22-5-16,22 5 15,22 0-15,-22 0 16,21 0-16,1 0 16,0 0-16,-1 0 15,-21 0-15,22 0 16,0 0 0,-1 0-16,1 0 62,0 0-31,-1 0-15,0 0-16,0 0 31,1 0-15,-22 0-1,22 0 1,-1 0-16,-20 5 16,-1-5-16,22 0 15,-22 0-15,0 5 16,0-5-16,-43 5 16,0 0-16,1-5 15,-1 5-15,-22 0 16,23-5-16,-1 0 15,-85 5-15,84-5 16,23 0-16,-43 5 16,43-5-16,43 5 15,-1-5 1,-20 0-16,20 0 16,-21 0 15,21 0-16,1 0-15,-1 0 16,1 0-16,-22 0 16,0 0-1,22 0-15,0 0 16,-1 0 0,1 0-16,-1 0 15,1 0-15,-65 0 16,21 0-16,1 0 15,0 0-15,0 0 16,0 0-16,21 0 16,-1 0-16,-41 0 15,20 0-15,1 5 16,0-5-16,21 0 16,1 0-16,-2 0 15,22 0 1,1 5 31,21 0 62,0 0-93,0 0-1,0 5 1,0-5-16,0 0 16,0 5-16,0-5 15,0 0-15,21 0 16,23 10-16,-44-10 15,0 0 79,0 0-63,86-5 141,21 5-172,21 0 16,108 5-16,-172-10 16,-21 5-16,0-5 15,-22 0-15,1 0 16,-1 0-1,1 0-15,0 0 16,-1 0 0,1 0-1,-1 0 1,0 0 0,22 0-16,0 0 15,0 0-15,0 0 16,21 0-16,-21 0 15,-21 0-15,21 0 16,-22 0 0,22 0-1,-22 0 1,22 0-16,0 0 16,-22 0-1,0 0 1,1 0-1,-1 0-15,1 0 16,20 0 0,-20 0-1,0 0 1,0 0 0,-1 0-16,22 0 15,-1 0 1,1 0-16,0 0 15,0 0-15,21-5 16,0 5-16,-20 0 16,-1 0-16,-22 0 15,22 0-15,-22 0 16,22-5-16,-22 5 16,1 0-16,21 0 15,-1 0-15,1 0 16,1 0-16,-1 0 15,-22 0-15,22 0 16,0 0-16,21 0 16,0 0-16,-21 0 15,43 0-15,-22 0 16,-42 0-16,20 0 16,-20 0-16,-1 0 15,1 0-15,42-5 16,-43 5-16,22 0 15,21 0-15,-20 0 16,-1 0 0,21 0-16,0 0 15,-21 0-15,21 0 16,-43 0-16,22 0 16,-21 0-1,21 0-15,0 0 16,-22 0-1,1 0-15,-1 0 16,22 0-16,-22 0 16,22 0-16,-21 0 15,20 0-15,22 0 16,2 0-16,40 0 16,-41 0-16,-1 0 15,0 0-15,-43 0 16,23 0-16,-23 0 15,22 0-15,-21 0 16,-1 0 0,0 0-16,1 0 15,-1 0 1,22 0 15,0 0-15,-22 0-1,22 0-15,-22 0 32,1 0-17,-1 0-15,1 0 32,0 0-17,21 0 1,-22 0-16,0 0 15,1 5-15,-1-5 16,1 0 0,-1 0 15,0 0-15,1 0-16,-1 0 15,22 0 1,-22 0-16,22 0 15,-22 0-15,2 0 47,-2 0-15,1 0 218,-1 0-235,0 0 1,1 0-16,-1 0 15,1 0 1,-1 0 93,0 0-93,1 0 0,-1 0-16,0-5 15,1 5 48,-1 0-48,1 0 32,-1-5-15,22 5-17,-21 0 1,-1 0 62,-42-5 219,21 0-297,0 0 15,0 0 1,0-5-16,0 5 16,0-5-1,0 5 1,0 0-16,0 0 16,0 0-1,0 0-15,0 0 31,0 0-15,0 0 31,0 0-31,0 0-1,-22 5-15,22-5 16,-22 0-1,22-5 1,0 5 0,-21 5 62,0 0 187,-1 0-265,-21-5 16,22 5-16,-22 0 16,22-5-16,-22 5 15,0 0-15,22-5 16,-22 5-16,-1 0 16,23 0-16,0 0 15,-22-5-15,22 5 16,-1 0-1,-21 0 1,1 0-16,20-5 16,-21 5-16,22 0 15,-22-5 1,0 5-16,0 0 0,0 0 16,22 0-1,-1 0-15,-21 0 16,1-5-16,-23 5 15,23-5-15,20 5 16,-21 0-16,22 0 16,-1 0-16,0 0 15,-20-5-15,20 5 16,1 0 0,-1 0-16,1 0 15,0 0-15,-44 0 16,44 0-16,-43 0 15,-1 0-15,22-5 16,0 5-16,1 0 16,-44-5-16,65 0 15,-1 5-15,1 0 16,-1 0 0,1 0 30,-22 0-30,0 0 0,-22 0-1,44 0 1,0 0-16,-22 0 16,21 0-1,1 0 16,0 0-31,-1 0 16,1 0 0,-1 0-16,-20 0 15,-1 0-15,-22 0 16,22-5-16,-21 5 16,42 0-16,-42 0 15,43 0-15,-1 0 16,-20 0-16,20 0 15,1 0-15,0 0 16,-23 0 0,1 0-16,-21 0 15,0 0-15,0 0 16,-1 0-16,23 0 16,20 0-16,-21 0 15,-43 0 1,43 0-16,-21 0 15,0 0-15,21 0 16,-21 0-16,-1 0 16,1 0-16,21 0 15,-21-5-15,21 5 16,-21 0-16,42 0 16,-20 0-16,-2 0 15,22 0-15,-20 0 16,-1 0-16,-21 0 15,42 0-15,-20 0 16,20 0-16,1 0 16,-1 0-16,1 0 15,0 0-15,-1 0 16,-21 0 0,21 0-16,1 0 15,-22 0-15,0 0 16,-21 0-16,0 0 15,21 0-15,0-5 16,-43 5-16,0 0 16,22 0-16,-43-5 15,-22 5-15,86 0 16,0 0-16,22 0 16,-22 0-16,22 0 15,-1 0 1,1 0-1,0 0-15,-1 0 16,1 0-16,-1 0 16,1 0-1,0 0-15,-1 0 32,0 0-17,0 0 16,1 0-15,0 0 0,-1 0-1,1 0 17,0 0-17,-1 0-15,1 0 16,21 5 93,0 0-93,-22 5-1,1-5-15,21 0 16,-21 0-16,-1-5 16,1 0-1,-1 5-15,22 0 16,-21-5-16,21 5 16,21 0 15,1-5-16,21 5-15,-22 0 16,0-5-16,22 0 16,-21 5-16,20-5 15,-20 0 1,-1 0 0,0 0-1,1 0-15,0 0 16,0 0-1,-1 0 1,0-5-16,1 5 16,-1 0-16,22-5 15,-22 5 1,1 0-16,20-5 16,1 5-16,-21 0 15,-1 0 1,0-5-16,22 5 15,-20 0 1,-23-5-16,21 5 16</inkml:trace>
</inkml:ink>
</file>

<file path=ppt/ink/ink3.xml><?xml version="1.0" encoding="utf-8"?>
<inkml:ink xmlns:inkml="http://www.w3.org/2003/InkML">
  <inkml:definitions>
    <inkml:context xml:id="ctx0">
      <inkml:inkSource xml:id="inkSrc0">
        <inkml:traceFormat>
          <inkml:channel name="X" type="integer" max="3840" units="cm"/>
          <inkml:channel name="Y" type="integer" max="1080" units="cm"/>
          <inkml:channel name="T" type="integer" max="2.14748E9" units="dev"/>
        </inkml:traceFormat>
        <inkml:channelProperties>
          <inkml:channelProperty channel="X" name="resolution" value="80.50314" units="1/cm"/>
          <inkml:channelProperty channel="Y" name="resolution" value="40.29851" units="1/cm"/>
          <inkml:channelProperty channel="T" name="resolution" value="1" units="1/dev"/>
        </inkml:channelProperties>
      </inkml:inkSource>
      <inkml:timestamp xml:id="ts0" timeString="2026-05-19T09:39:24.453"/>
    </inkml:context>
    <inkml:brush xml:id="br0">
      <inkml:brushProperty name="width" value="0.08819" units="cm"/>
      <inkml:brushProperty name="height" value="0.35278" units="cm"/>
      <inkml:brushProperty name="color" value="#FFFF00"/>
      <inkml:brushProperty name="tip" value="rectangle"/>
      <inkml:brushProperty name="rasterOp" value="maskPen"/>
    </inkml:brush>
  </inkml:definitions>
  <inkml:trace contextRef="#ctx0" brushRef="#br0">9080 15070 0,'23'0'265,"1"0"-249,-1 0 0,1 0 140,-1 0-141,0 0 1,0 0 0,0 0 46,0 0-46,0 0-1,1 0-15,-1 0 110,0 0-16,0 0-63,0 0-16,23 0 48,-22 0-63,-1 0 16,0 0-16,1 0 15,-1 0 1,0 0-1,0 0 1,1 0 31,-1-5 0,0 5-32,0 0 1,0 0 15,0 0-15,0 0 15,1 0-15,-1 0-16,0 0 15,0 0-15,23 0 16,-23 0-16,25 0 16,-25 0-1,0 0 17,0 0 14,0 0-14,0 0 77,1 0-78,-1 0 1,0 0-32,0 0 78,0 0-31,0 0-16,0 0 16,24 0 218,46 5-249,46-5-16,-23 0 0,-47 0 16,-45 0-1,-1 0-15,0 0 250,24 0-187,-24 0-48,0 0 17,0 0 46,1 0-78,-1 0 31,23 0-31,-23 0 16,0 0-1,1 0-15,-1 0 31,0 0-15,23 0 0,-23 0-1,24 0 1,-24 0 0,1 0-1,22 0 1,-23 0-1,0 0-15,1 0 16,-1 0-16,23 0 16,-23 0 15,0 0-15,0 0-1,-23 5-15,24-5 31,22 0-15,-23 0 0,0 0-1,-23 6 1,23-6-16,0 0 0,2 0 16,-2 0 15,0 0-31,0 0 62,0 0-30,23 0 14,-22 0-30,-24 5-16,46-5 16,-23 0-16,0 0 15,0 0-15,0 0 16,1 0 0,-1 0-1,0 0-15,0 0 16,0 0-16,1 0 31,-1 0 16,1 0-31,-1 0-16,0 0 15,0 0 1,0-5-1,0 5-15,0 0 16,1 0 15,-1 0 1,0 0-17,0 0 1,0 0-16,0 0 15,0 0-15,1 0 16,-1 0 0,-23-6-1,23 6-15,1 0 32,-1 0-17,0 0 16,0 0-15,1 0 15,-1 0-15,0 0 0,0 0-1,0 0 1,0 0-16,0 0 15,24 0 1,-24 0-16,0 0 16,0 0-16,0 0 15,0 0-15,1 0 16,0 0 0,22 0-1,-23 0 1,0 0-16,0 0 15,24 6-15,-1-6 16,-23 0 0,0 0-16,0 0 15,24 0 1,-24 0-16,0 0 31,23 0 0,-22 0-15,23 0-16,-24 5 16,0-5-1,0 0-15,0 0 16,24 0 0,-24 6-1,23-6 1,-23 5-1,23-5-15,-22 0 16,-1 0 0,0 0-1,1 0-15,-1 0 16,0 0-16,0 0 16,1 0-16,-1 0 15,0 5 1,0-5-1,0 0 17,0 0-32,0 0 31,1 0-15,-1 0-1,0 0 1,0 0-16,46 0 15,-45 0 1,0 0-16,-1 0 16,0 0-1,0 0 1,0 0-16,0 0 16,1 0-16,-1 6 15,0-6-15,23 0 16,-23 0-16,0 0 15,1 0-15,-1 0 16,0 0 0,0 0-16,47 0 15,-23 0-15,-24 0 16,0 0 0,23 0-16,-23 5 15,1-5 1,-1 0 46,0 0-46,0 0 0,0 0 30,0 0 17,0 0-47,-23-5 218,0-1-218,24 6 62,-24-5-63,0 0-15,-24 5 32,24-6-32,0 1 62,-23 5 157,-23 0-204,0-6-15,23 6 16,-1 0-16,-22 0 16,23 0-1,0 0-15,0 0 16,0 0-16,-1 0 16,0 0-1,1 0-15,-23 0 16,23 0-1,-24 0 1,24 0 0,0 0-16,0 0 15,0 0-15,-47 0 16,47 0-16,0 0 16,0 0-16,0 0 15,0 0-15,-1 0 31,-23 0-31,1 0 16,0-5 0,23 5-16,-1 0 0,-22 0 15,0 0-15,23 0 16,23-5 0,-47 5-16,24 0 15,0-6-15,0 6 16,-24 0-16,24 0 15,-24 0 1,24 0 0,0 0-1,-23 0-15,23 0 16,-1 0-16,1 0 16,-23-5-16,23 5 15,0 0 1,0 0-1,-1 0-15,0-6 16,1 6-16,0 0 16,0 0-16,0 0 15,0 0-15,-1 0 16,1 0-16,-23 0 16,23 0-16,0 0 15,0 0 48,-24 0-32,1 0-15,-24 0-16,0-5 15,1 5-15,22 0 16,1 0-16,0 0 15,23 0 1,0 0-16,23-5 16,-24 5-1,1 0 1,0 0-16,-24 0 16,24 0-16,-24 0 15,1 0-15,23 0 16,-46-6-16,45 6 15,1 0-15,0 0 16,-23 0-16,23 0 16,0 0-16,-48 0 15,25 0-15,0 0 16,-1 0-16,24 0 16,0 0-1,0 0-15,0 0 16,0 0-1,-1 0-15,1 0 16,0 0-16,-23 0 16,23 0 15,0 0-31,-2 0 16,-21 0-16,-23 0 15,46 0 1,-1 0-16,1 0 15,0 0-15,0 0 16,0 0 0,0 0-1,0 0 1,-1 0-16,1 0 16,0 0-16,0 0 15,-24 0 1,0 0-16,1 0 15,0 0-15,-47-5 16,70 5-16,0 0 16,0 0-16,0 0 15,23-5-15,-24 5 16,1 0 15,0 0-15,-24 0-1,24 0 1,-23 0-16,22 0 16,1 0-16,-23 0 15,-24 0-15,24 0 16,-23 0-16,-1 5 16,23-5-16,24 0 15,-23 0-15,22 0 16,1 0-1,-23 0 1,23 0-16,-23 0 16,22 0-16,1 0 15,0 0 17,0 0-32,0 0 31,0 0-16,-1 0 1,0 0-16,1 0 16,-23 0-1,23 0 17,0 0-17,-24 0 1,24 0-1,-23 0-15,23 0 16,-47 0-16,47 0 16,-23 0-16,22 0 15,-22 0-15,-24 0 16,47 0-16,-23-5 16,23 5-16,-24-6 15,1 6-15,0 0 16,23-5-16,-24 5 15,23 0 1,1 0 0,-23 0-1,23 0 1,23 5 140,0 1-156,0-1 16,0 0-16,0 6 15,0-6 1,0 1 0,0-1-1,0 1 1,0-1 171,23-5-93,0 0-94,0 0 16,0 0-1,1 0-15,-1 0 16,47 0-16,-24 0 16,47 0-16,22 0 15,-21 0-15,-1 0 16,-24 0-16,47 0 16,-24 5-16,-45-5 15,0 0 1,-24 0-1,0 0-15,0 0 16,0 0-16,1 0 16,22 0-16,-23 0 15,23 0-15,1 0 16,-24 0-16,0 0 16,23 0-16,-22 0 15,-1 0-15,1 0 16,22 6-1,0-6 1,0 0 0,-22 0-16,-1 0 15,0 0-15,0 0 16,0 0-16,0 0 16,1 0-16,-1 0 15,23 0-15,24 0 16,-23 0-16,-24 0 15,46 0-15,-22 0 16,-1 0 0,23 0-16,1 0 15,-46 0 1,-1 5-16,23-5 16,-23 0-1,1 0 1,-1 0-16,0 0 31,23 0-31,-23 0 16,0 0-1,1 0 1,-1 0 0,0 0-1,0 0-15,0 0 16,0 0-1,0 0-15,2 0 16,-2 0 0,23 0-16,-23 0 15,23 0 1,-22 0 0,-1 0-1,0 0-15,0 0 31,0 0-15,0 0 0,0 0-16,24 0 31,-24 0-31,0 0 16,0 0-1,24 0-15,-23 0 16,-1 0-16,0 0 15,23 0 1,0 0 0,-22 0-1,-1 0 1,0 0-16,0 0 16,0 0-1,0 0-15,0 0 16,1 0-1,22 0 1,-22 0 0,-1 0-1,0 0 1,0 0-16,1 0 16,-1 0-1,0 0-15,0 0 16,0 0-1,0 0-15,24 0 16,-1 0-16,-23 0 16,0 0-1,0 0-15,0 0 32,1 6-32,0-6 15,-1 0 1,23 0-1,-23 0 1,0 0-16,24 0 16,-24 0-1,0 0 1,0 0 0,0 0-16,0 0 15,1 0 1,-1 0-1,-23 5-15,23-5 16,0 0 15,0 0-15,0 0 0,1 0-1,23 0-15,-24 0 16,0 0-1,0 0-15,0 0 16,0 0-16,1 5 16,45-5-16,-46 0 15,0 6-15,47-6 16,-23 0-16,-24 0 16,23 0-1,-22 0 1,22 0-16,-23 0 15,0 0-15,0 0 16,0 0-16,1 0 16,-1 0-1,46 0-15,-46 0 16,0 0-16,1 0 16,23 0-16,-47 5 15,46-5-15,0 6 16,-22-6-16,-1 0 15,0 0-15,23 0 16,0 0 0,-22 0-1,-1 0-15,0 0 16,0 0 0,0 0-16,0 0 15,1 0-15,0 0 16,-1 0-1,0 0-15,0 0 16,0 0-16,0 0 16,0 0-1,1 0 17,-1 0-32,0 0 15,0 0 1,0 0 31,0 0 0,0 0-32,1 0 1,-1 0 31,-23-6 46,0 1-77,0-1 15,0 1 1,0 0-17,0-1 1,0 1-16,0-1 15,0 1 485,0 0-140,-23 5-345,-1 0 1,1 0-16,0 0 16,-23-6-16,23 6 15,-24 0-15,1-5 16,23 5 0,0 0-1,0 0-15,0 0 16,-1 0-16,0 0 15,1 0 1,0 0-16,0 0 16,0 0-1,0 0 1,-1 0-16,1 0 16,0 0-1,0 0-15,0 0 16,0 0-1,0 0 1,-1 0-16,1 0 16,0 0-1,23-6 1,-46 6-16,23 0 16,-25 0-1,25 0-15,0-5 16,-23 0-1,23 5-15,0 0 16,-1 0 0,1-6-1,0 6 1,0 0-16,0 0 16,0 0-1,0 0 1,-1 0-1,1-5 1,0 5 0,-24 0-1,24 0-15,0-5 16,-1 5-16,1 0 16,0 0-1,0 0 1,0 0-1,-23 0-15,22 0 16,1 0 0,0 0-1,0 0 1,0 0 0,0 0-1,0 0-15,-1-6 16,0 6-1,1 0-15,-23-5 16,23 5 0,-24 0-16,24 0 15,0 0-15,-23 0 16,0 0-16,22 0 16,1 0-16,0 0 31,0 0-16,0 0 1,0 0-16,-25-6 16,25 6-16,0 0 15,0 0-15,-23 0 16,-1 0-16,1 0 16,23 0-1,0 0-15,0 0 16,0 0-16,-1 0 15,1 0-15,-23-5 16,22 5 0,1 0-1,0 0-15,-1 0 16,-22 0-16,23 0 16,0 0-16,0 0 15,0 0 16,-1 0-31,1 0 16,0 0-16,0 0 16,0 0-16,0 0 31,-24 0-31,24 0 16,-1 0-1,1 0-15,0 0 16,0 0-16,23-6 15,-23 6 1,-1 0 0,1 0-1,0 0 1,0 0-16,0 0 16,-23 0-1,-1 0-15,24 0 16,-46 0-16,46 0 15,-25 0-15,2 0 16,23 0-16,-23 0 16,22 0-16,-22 0 15,23 0-15,0 0 16,0 0-16,0 0 16,-1 0-1,1 0-15,0 0 16,0 0-1,-24 0-15,24 0 16,-1 0-16,-22 0 16,23 0-16,-23 0 15,23 0-15,-1 0 16,-22 0-16,23 0 16,0 0-1,0 0-15,-1 0 16,1 0-16,0 0 15,0 0-15,-24 0 16,24 0-16,0 0 16,-1 0-16,-22 0 15,23 0-15,-23 0 16,-24 0-16,47 0 16,0 0-16,0 6 15,-24-6-15,24 0 16,-24 0-1,24 0-15,0 0 16,0 0-16,-24 0 16,24 0-1,-23 0-15,23 0 16,-24 0-16,24 5 16,0-5-1,-23 0 1,23 0-1,-1 0-15,-23 0 16,24 0-16,0 0 16,0 0-1,0 0 1,-24 0-16,24 0 16,0 0-16,0 0 15,0 0-15,0 0 16,-24 0-16,24 0 15,0 0-15,-24 0 16,24 0-16,0 0 16,-1 0-1,1 0 1,0 0 0,0 0-1,0 0 1,0 0 15,0 0 0,-1 0-15,1 0 0,23 6-16,-23-6 31,0 0 0,0 0 16,23 5 62,23-5-31,0 0-78,0 0 16,70 0-16,-24 0 16,71 6-16,22-1 15,23 6-15,25-1 16,-72-4-16,118 10 16,-187-16-16,1 5 15,-1-5-15,-45 6 16,-1-6-1,0 0-15,0 0 16,1 0 0,22 0-16,-23 0 15,47 0-15,-24 5 16,1-5-16,22 0 16,-23 0-16,24 0 15,-23 0-15,22 0 16,-45 0-16,-1 0 15,0 0 1,0 0 0,23 0-16,-23 0 15,1 0 1,-1 0-16,0 0 16,0 0-1,23 0-15,2 0 16,-25 0-16,0 0 0,23 0 15,0 0 1,1 0-16,-1 0 16,-23 0-16,0 0 15,0 0-15,24 0 16,-24 0-16,47 0 16,23 0-16,-24 0 15,1 0-15,-24 0 16,23 0-16,1 0 15,0 0-15,0 0 16,-1 0 0,-23 0-16,24 0 15,-47 0-15,0 0 16,47 0-16,-23 0 16,-24 0-1,23 0-15,1 0 16,-1 0-16,0 0 15,0 0-15,-22 0 16,-1 0-16,0 0 16,0 0-1,0 0-15,0 0 16,1 0 0,0 0 15,-1 0-31,23 0 15,-23 0 1,23-5 0,-22 5-1,-1 0 1,0 0 0,0 0-1,0 0 1,23 0-16,-22 0 15,22 0-15,1 0 16,46 0-16,-1 0 16,-69 0-16,1 0 15,-1 0-15,0 0 16,0 0-16,0 0 16,0 0-1,0 0 1,25 0-16,-2 0 15,0 0-15,1 0 16,-1 0-16,0-6 16,-23 6-16,24 0 15,-1 0 1,-23 0-16,0-5 16,0 5-16,48 0 15,-25 0 1,-23 0-1,23 0-15,-22-5 16,-1 5 0,0 0-16,0 0 15,0 0 32,0 0-31,0 0 15,1-6 0,-1 6 16,-23-5 156,0-1-187,0 1 0,0 0 499,0-1-499,-23 1 124,23 0-124,0-1 0,-47 6 249,24 0-249,0 0 0,0 0-16,-23 0 15,-1 0-15,24 0 16,0 0-16,0 0 15,-23 0 1,-2 0-16,25 0 16,0 0-16,-23 0 15,23 0-15,-1 0 16,1 0-16,-23 0 16,23 0-1,-23 0-15,22 0 16,1-5-16,-23 5 15,23 0 1,0 0-16,-1 0 16,-23 0-16,-22-6 15,-1 6-15,24 0 16,23 0 0,-23 0-1,23 0-15,-1-5 16,-22 5-16,-1-6 15,1 6-15,-1 0 16,24 0-16,-23-5 16,0 5-16,22-5 15,1 5-15,0 0 32,0 0-17,0 0-15,-23 0 16,-25 0-16,25 0 15,23 0-15,-24 0 16,1 0-16,0-6 16,0 6-16,-1 0 15,24-5-15,-23 5 16,-1 0-16,0 0 16,24 0-16,0 0 15,0 0 1,-23 0 78,-1 0-94,-22 0 15,-1 0-15,24 0 16,-24-6-16,23 6 15,24 0-15,-23 0 16,23 0-16,0 0 16,0 0-16,-1 0 15,-22 0-15,23 0 16,0 0 0,0 0-16,0 0 62,-1 0-31,1 0-15,-1 0-16,1 0 31,0 0-15,-23 0-1,22 0 1,1 0-16,-23 6 16,0-6-16,23 0 15,-24 0-15,1 5 16,0-5-16,-48 6 16,2-1-16,-1-5 15,0 5-15,-23 1 16,23-6-16,1 0 15,-94 5-15,93-5 16,23 0-16,-45 6 16,45-6-16,47 5 15,0-5 1,-23 0-16,22 0 16,-23 0 15,24 0-16,0 0-15,0 0 16,0 0-16,-24 0 16,1 0-1,23 0-15,0 0 16,0 0 0,-1 0-16,1 0 15,0 0-15,-70 0 16,23 0-16,1 0 15,-1 0-15,1 0 16,-1 0-16,24 0 16,-1 0-16,-46 0 15,24 0-15,-1 6 16,1-6-16,23 0 16,-1 0-16,0 0 15,24 0 1,0 5 31,23 0 62,0 1-93,0-1-1,0 6 1,0-6-16,0 1 16,0 4-16,0-4 15,0-1-15,23 1 16,24 10-16,-47-11 15,0 1 79,0-1-63,93-5 141,23 6-172,22-1 16,118 6-16,-187-11 16,-22 5-16,-1-5 15,-23 0-15,0 0 16,0 0-1,1 0-15,0 0 16,-1 0 0,0 0-1,0 0 1,0 0 0,24 0-16,-1 0 15,0 0-15,0 0 16,24 0-16,-24 0 15,-22 0-15,23 0 16,-24 0 0,23 0-1,-23 0 1,23 0-16,1 0 16,-24 0-1,0 0 1,0 0-1,0 0-15,1 0 16,22 0 0,-23 0-1,1 0 1,-1 0 0,0 0-16,24 0 15,-1 0 1,0 0-16,1 0 15,-1 0-15,23-5 16,1 5-16,-23 0 16,-1 0-16,-23 0 15,24 0-15,-24 0 16,23-6-16,-23 6 16,0 0-16,24 0 15,-1 0-15,0 0 16,2 0-16,-2 0 15,-23 0-15,23 0 16,1 0-16,22 0 16,0 0-16,-22 0 15,46 0-15,-23 0 16,-47 0-16,23 0 16,-23 0-16,0 0 15,1 0-15,45-5 16,-46 5-16,23 0 15,24 0-15,-23 0 16,-1 0 0,24 0-16,-1 0 15,-22 0-15,22 0 16,-46 0-16,23 0 16,-22 0-1,23 0-15,-1 0 16,-23 0-1,0 0-15,1 0 16,22 0-16,-23 0 16,23 0-16,-23 0 15,24 0-15,22 0 16,2 0-16,44 0 16,-45 0-16,-1 0 15,1 0-15,-47 0 16,24 0-16,-24 0 15,23 0-15,-22 0 16,-1 0 0,0 0-16,0 0 15,0 0 1,23 0 15,1 0-15,-24 0-1,23 0-15,-23 0 32,0 0-17,1 0-15,0 0 32,-1 0-17,23 0 1,-23 0-16,0 0 15,1 5-15,-1-5 16,0 0 0,0 0 15,0 0-15,0 0-16,0 0 15,24 0 1,-24 0-16,23 0 15,-23 0-15,1 0 47,0 0-15,-1 0 218,0 0-235,0 0 1,0 0-16,0 0 15,0 0 1,1 0 93,-1 0-93,0 0 0,0 0-16,0-5 15,0 5 48,0 0-48,1 0 32,-1-5-15,23 5-17,-22 0 1,-1 0 62,-46-6 219,23 1-297,0-1 15,0 1 1,0-6-16,0 6 16,0-6-1,0 5 1,0 1-16,0 0 16,0-1-1,0 1-15,0-1 31,0 1-15,0 0 31,0-1-31,0 1-1,-24 5-15,24-5 16,-23-1-1,23-5 1,0 6 0,-23 5 62,0 0 187,-1 0-265,-22-6 16,23 6-16,-23 0 16,23-5-16,-24 5 15,1 0-15,23-5 16,-23 5-16,-2 0 16,25 0-16,0 0 15,-23-6-15,23 6 16,-1 0-1,-22 0 1,0 0-16,23-5 16,-24 5-16,24 0 15,-23-6 1,0 6-16,-2 0 0,2 0 16,23 0-1,0 0-15,-23 0 16,-1-5-16,-22 5 15,23-5-15,22 5 16,-22 0-16,23 0 16,-1 0-16,1 0 15,-24-6-15,24 6 16,0 0 0,0 0-16,0 0 15,0 0-15,-47 0 16,47 0-16,-46 0 15,-2 0-15,25-5 16,0 5-16,-1 0 16,-45-6-16,69 1 15,0 5-15,-1 0 16,1 0 0,0 0 30,-23 0-30,-1 0 0,-23 0-1,47 0 1,0 0-16,-23 0 16,22 0-1,1 0 16,0 0-31,0 0 16,0 0 0,0 0-16,-24 0 15,1 0-15,-24 0 16,23-5-16,-22 5 16,46 0-16,-47 0 15,47 0-15,0 0 16,-23 0-16,23 0 15,0 0-15,-1 0 16,-23 0 0,1 0-16,-24 0 15,1 0-15,0 0 16,-1 0-16,24 0 16,23 0-16,-25 0 15,-44 0 1,46 0-16,-24 0 15,1 0-15,22 0 16,-22 0-16,-1 0 16,0 0-16,24 0 15,-24-6-15,24 6 16,-23 0-16,45 0 16,-22 0-16,-1 0 15,24 0-15,-23 0 16,-1 0-16,-22 0 15,46 0-15,-24 0 16,24 0-16,0 0 16,0 0-16,0 0 15,0 0-15,-1 0 16,-23 0 0,24 0-16,0 0 15,-23 0-15,-1 0 16,-22 0-16,-1 0 15,24 0-15,0-5 16,-48 5-16,2 0 16,22 0-16,-45-6 15,-25 6-15,93 0 16,1 0-16,23 0 16,-23 0-16,23 0 15,-1 0 1,1 0-1,0 0-15,0 0 16,0 0-16,0 0 16,0 0-1,-1 0-15,1 0 32,-1 0-17,1 0 16,0 0-15,0 0 0,0 0-1,-1 0 17,1 0-17,0 0-15,0 0 16,23 6 93,0-1-93,-23 6-1,0-6-15,23 1 16,-23-1-16,-1-5 16,1 0-1,0 6-15,23-1 16,-23-5-16,23 5 16,23 1 15,0-6-16,24 5-15,-24 1 16,0-6-16,23 0 16,-23 5-16,24-5 15,-24 0 1,0 0 0,0 0-1,0 0-15,1 0 16,-1 0-1,1 0 1,-1-5-16,0 5 16,0 0-16,23-6 15,-23 6 1,1 0-16,22-5 16,0 5-16,-23 0 15,0 0 1,1-6-16,22 6 15,-22 0 1,-24-5-16,23 5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90F38E-9A12-46C2-8262-FC015192ECE0}" type="datetimeFigureOut">
              <a:rPr lang="en-GB" smtClean="0"/>
              <a:t>29/06/2026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4246B5-0A9C-43B5-9461-920AE8215107}" type="slidenum">
              <a:rPr lang="en-GB" smtClean="0"/>
              <a:t>‹#›</a:t>
            </a:fld>
            <a:endParaRPr lang="en-GB"/>
          </a:p>
        </p:txBody>
      </p:sp>
    </p:spTree>
    <p:extLst>
      <p:ext uri="{BB962C8B-B14F-4D97-AF65-F5344CB8AC3E}">
        <p14:creationId xmlns:p14="http://schemas.microsoft.com/office/powerpoint/2010/main" val="1726092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4</a:t>
            </a:fld>
            <a:endParaRPr lang="en-GB"/>
          </a:p>
        </p:txBody>
      </p:sp>
    </p:spTree>
    <p:extLst>
      <p:ext uri="{BB962C8B-B14F-4D97-AF65-F5344CB8AC3E}">
        <p14:creationId xmlns:p14="http://schemas.microsoft.com/office/powerpoint/2010/main" val="3786653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e75edd6ec0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71" name="Google Shape;171;g2e75edd6ec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540000" lvl="1" indent="-249850" algn="l" rtl="0">
              <a:lnSpc>
                <a:spcPct val="115000"/>
              </a:lnSpc>
              <a:spcBef>
                <a:spcPts val="1000"/>
              </a:spcBef>
              <a:spcAft>
                <a:spcPts val="1000"/>
              </a:spcAft>
              <a:buClr>
                <a:srgbClr val="666666"/>
              </a:buClr>
              <a:buSzPts val="1100"/>
              <a:buFont typeface="Open Sans"/>
              <a:buChar char="○"/>
            </a:pPr>
            <a:endParaRPr sz="1200">
              <a:solidFill>
                <a:schemeClr val="dk1"/>
              </a:solidFill>
              <a:latin typeface="Calibri"/>
              <a:ea typeface="Calibri"/>
              <a:cs typeface="Calibri"/>
              <a:sym typeface="Calibri"/>
            </a:endParaRPr>
          </a:p>
        </p:txBody>
      </p:sp>
      <p:sp>
        <p:nvSpPr>
          <p:cNvPr id="172" name="Google Shape;172;g2e75edd6ec0_0_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6e3c848db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21" name="Google Shape;221;g36e3c848db5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200" b="0" i="0" u="none" strike="noStrike" cap="none">
                <a:solidFill>
                  <a:schemeClr val="dk1"/>
                </a:solidFill>
                <a:latin typeface="Calibri"/>
                <a:ea typeface="Calibri"/>
                <a:cs typeface="Calibri"/>
                <a:sym typeface="Calibri"/>
              </a:rPr>
              <a:t>These are all aspects we recognise as valuable and look to build into our teaching and the learning activities that our students undertake – Brainscape is leveraging these principles in the background</a:t>
            </a:r>
            <a:endParaRPr sz="1200" b="0" i="0" u="none" strike="noStrike" cap="none">
              <a:solidFill>
                <a:schemeClr val="dk1"/>
              </a:solidFill>
              <a:latin typeface="Calibri"/>
              <a:ea typeface="Calibri"/>
              <a:cs typeface="Calibri"/>
              <a:sym typeface="Calibri"/>
            </a:endParaRPr>
          </a:p>
        </p:txBody>
      </p:sp>
      <p:sp>
        <p:nvSpPr>
          <p:cNvPr id="222" name="Google Shape;222;g36e3c848db5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800" dirty="0">
                <a:effectLst/>
                <a:latin typeface="Calibri" panose="020F0502020204030204" pitchFamily="34" charset="0"/>
                <a:ea typeface="Calibri" panose="020F0502020204030204" pitchFamily="34" charset="0"/>
                <a:cs typeface="Times New Roman" panose="02020603050405020304" pitchFamily="18" charset="0"/>
              </a:rPr>
              <a:t>The earliest significant research into this was carried out in 1885 by Hernan Ebbinghaus. He charted how quickly facts were forgotten by humans – almost 50% of what is said is forgotten 3 days after hearing it.  He noted that regular reviewing of these facts led to a delay in forgetting time.</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800" dirty="0"/>
          </a:p>
          <a:p>
            <a:pPr>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You’ll see variations on the exact rate of retention etc and while modern cognitive science as gone far beyond this, the basic principle remains sound and it is useful way to appreciate the impact of retrieval practice and spaced repetition.</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r>
              <a:rPr lang="en-GB" sz="2800" dirty="0"/>
              <a:t>We would say now forgetting depends </a:t>
            </a:r>
            <a:r>
              <a:rPr lang="en-GB" sz="2800" b="0" dirty="0"/>
              <a:t>on what was learned, how it was learned, how it is later cued, what competes with it, and whether retrieval is practised over time.</a:t>
            </a:r>
          </a:p>
          <a:p>
            <a:endParaRPr lang="en-GB" sz="2800" b="0" dirty="0"/>
          </a:p>
          <a:p>
            <a:r>
              <a:rPr lang="en-GB" sz="2800" b="0" dirty="0"/>
              <a:t>For education, the practical takeaway is still very robust: teach once and move on = fragile memory; space it, retrieve it, and connect it meaningfully = much stronger memory.</a:t>
            </a: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9E9D1BB-F057-4A89-A835-B36D72899E87}" type="slidenum">
              <a:rPr lang="en-GB" smtClean="0"/>
              <a:t>7</a:t>
            </a:fld>
            <a:endParaRPr lang="en-GB"/>
          </a:p>
        </p:txBody>
      </p:sp>
    </p:spTree>
    <p:extLst>
      <p:ext uri="{BB962C8B-B14F-4D97-AF65-F5344CB8AC3E}">
        <p14:creationId xmlns:p14="http://schemas.microsoft.com/office/powerpoint/2010/main" val="9056138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ffectLst/>
                <a:latin typeface="Calibri" panose="020F0502020204030204" pitchFamily="34" charset="0"/>
                <a:ea typeface="Calibri" panose="020F0502020204030204" pitchFamily="34" charset="0"/>
                <a:cs typeface="Times New Roman" panose="02020603050405020304" pitchFamily="18" charset="0"/>
              </a:rPr>
              <a:t>To put it simply -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Effective teachers often </a:t>
            </a:r>
            <a:r>
              <a:rPr kumimoji="0" lang="en-GB" sz="1800" b="1" i="0" u="sng" strike="noStrike" kern="1200" cap="none" spc="0" normalizeH="0" baseline="0" noProof="0">
                <a:ln>
                  <a:noFill/>
                </a:ln>
                <a:solidFill>
                  <a:srgbClr val="FF0000"/>
                </a:solidFill>
                <a:effectLst/>
                <a:uLnTx/>
                <a:uFillTx/>
                <a:latin typeface="Calibri" panose="020F0502020204030204"/>
                <a:ea typeface="+mn-ea"/>
                <a:cs typeface="+mn-cs"/>
              </a:rPr>
              <a:t>interrupt the forgetting</a:t>
            </a:r>
            <a:r>
              <a:rPr kumimoji="0" lang="en-GB" sz="1800" b="0" i="0" u="none" strike="noStrike" kern="1200" cap="none" spc="0" normalizeH="0" baseline="0" noProof="0">
                <a:ln>
                  <a:noFill/>
                </a:ln>
                <a:solidFill>
                  <a:srgbClr val="FF0000"/>
                </a:solidFill>
                <a:effectLst/>
                <a:uLnTx/>
                <a:uFillTx/>
                <a:latin typeface="Calibri" panose="020F0502020204030204"/>
                <a:ea typeface="+mn-ea"/>
                <a:cs typeface="+mn-cs"/>
              </a:rPr>
              <a:t> </a:t>
            </a: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of their students – Brainscape is a useful tool to facilitate this.</a:t>
            </a:r>
          </a:p>
          <a:p>
            <a:endParaRPr lang="en-GB"/>
          </a:p>
        </p:txBody>
      </p:sp>
      <p:sp>
        <p:nvSpPr>
          <p:cNvPr id="4" name="Slide Number Placeholder 3"/>
          <p:cNvSpPr>
            <a:spLocks noGrp="1"/>
          </p:cNvSpPr>
          <p:nvPr>
            <p:ph type="sldNum" sz="quarter" idx="5"/>
          </p:nvPr>
        </p:nvSpPr>
        <p:spPr/>
        <p:txBody>
          <a:bodyPr/>
          <a:lstStyle/>
          <a:p>
            <a:fld id="{49E9D1BB-F057-4A89-A835-B36D72899E87}" type="slidenum">
              <a:rPr lang="en-GB" smtClean="0"/>
              <a:t>8</a:t>
            </a:fld>
            <a:endParaRPr lang="en-GB"/>
          </a:p>
        </p:txBody>
      </p:sp>
    </p:spTree>
    <p:extLst>
      <p:ext uri="{BB962C8B-B14F-4D97-AF65-F5344CB8AC3E}">
        <p14:creationId xmlns:p14="http://schemas.microsoft.com/office/powerpoint/2010/main" val="3874996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912c19bf70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912c19bf70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ac88115df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56" name="Google Shape;256;g3ac88115df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57" name="Google Shape;257;g3ac88115df8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g30f545bc1ba_2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86" name="Google Shape;286;g30f545bc1ba_2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87" name="Google Shape;287;g30f545bc1ba_2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12</a:t>
            </a:fld>
            <a:endParaRPr lang="en-GB"/>
          </a:p>
        </p:txBody>
      </p:sp>
    </p:spTree>
    <p:extLst>
      <p:ext uri="{BB962C8B-B14F-4D97-AF65-F5344CB8AC3E}">
        <p14:creationId xmlns:p14="http://schemas.microsoft.com/office/powerpoint/2010/main" val="4190622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13</a:t>
            </a:fld>
            <a:endParaRPr lang="en-GB"/>
          </a:p>
        </p:txBody>
      </p:sp>
    </p:spTree>
    <p:extLst>
      <p:ext uri="{BB962C8B-B14F-4D97-AF65-F5344CB8AC3E}">
        <p14:creationId xmlns:p14="http://schemas.microsoft.com/office/powerpoint/2010/main" val="885982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a:solidFill>
                  <a:srgbClr val="1F1F1F"/>
                </a:solidFill>
                <a:effectLst/>
                <a:latin typeface="-apple-system"/>
              </a:rPr>
              <a:t>Keep in Mind:</a:t>
            </a:r>
            <a:r>
              <a:rPr lang="en-GB" b="0" i="0">
                <a:solidFill>
                  <a:srgbClr val="1F1F1F"/>
                </a:solidFill>
                <a:effectLst/>
                <a:latin typeface="-apple-system"/>
              </a:rPr>
              <a:t> Don't stress if you don't rate perfectly—Brainscape figures out your pace. The actual interval also depends on how much you study and how "stale" your cards are (stale cards repeat more often).</a:t>
            </a:r>
            <a:endParaRPr lang="en-GB" b="0" i="0">
              <a:solidFill>
                <a:srgbClr val="333333"/>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i="0">
              <a:solidFill>
                <a:srgbClr val="1F1F1F"/>
              </a:solidFill>
              <a:effectLst/>
              <a:latin typeface="-apple-system"/>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a:solidFill>
                  <a:srgbClr val="1F1F1F"/>
                </a:solidFill>
                <a:effectLst/>
                <a:latin typeface="-apple-system"/>
              </a:rPr>
              <a:t>You’ll see low rated cards more frequently and higher rates cards less frequently….</a:t>
            </a:r>
          </a:p>
          <a:p>
            <a:endParaRPr lang="en-GB"/>
          </a:p>
        </p:txBody>
      </p:sp>
      <p:sp>
        <p:nvSpPr>
          <p:cNvPr id="4" name="Slide Number Placeholder 3"/>
          <p:cNvSpPr>
            <a:spLocks noGrp="1"/>
          </p:cNvSpPr>
          <p:nvPr>
            <p:ph type="sldNum" sz="quarter" idx="5"/>
          </p:nvPr>
        </p:nvSpPr>
        <p:spPr/>
        <p:txBody>
          <a:bodyPr/>
          <a:lstStyle/>
          <a:p>
            <a:fld id="{3DE35B9B-AED0-47B1-85B7-AE89C8CE0061}" type="slidenum">
              <a:rPr lang="en-GB" smtClean="0"/>
              <a:t>14</a:t>
            </a:fld>
            <a:endParaRPr lang="en-GB"/>
          </a:p>
        </p:txBody>
      </p:sp>
    </p:spTree>
    <p:extLst>
      <p:ext uri="{BB962C8B-B14F-4D97-AF65-F5344CB8AC3E}">
        <p14:creationId xmlns:p14="http://schemas.microsoft.com/office/powerpoint/2010/main" val="2158405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a:t>Brainscape is careful about two things:</a:t>
            </a:r>
          </a:p>
          <a:p>
            <a:pPr marL="0" indent="0">
              <a:buNone/>
            </a:pPr>
            <a:endParaRPr lang="en-GB" dirty="0"/>
          </a:p>
          <a:p>
            <a:pPr marL="0" indent="0">
              <a:buNone/>
            </a:pPr>
            <a:r>
              <a:rPr lang="en-GB" dirty="0"/>
              <a:t>Not overwhelming you with too much new material before you’ve built confidence in what you’re already studying</a:t>
            </a:r>
          </a:p>
          <a:p>
            <a:pPr marL="0" indent="0">
              <a:buNone/>
            </a:pPr>
            <a:r>
              <a:rPr lang="en-GB" dirty="0"/>
              <a:t>Not repeating cards too quickly while they’re still fresh in your mind</a:t>
            </a:r>
          </a:p>
          <a:p>
            <a:pPr marL="0" indent="0">
              <a:buNone/>
            </a:pPr>
            <a:r>
              <a:rPr lang="en-GB" dirty="0"/>
              <a:t>This balance is intentional. Repeating a card too soon wastes time. Waiting too long lets it fade. Our algorithm aims for the sweet spot where your learning is at its fastest, and your retention is strongest.</a:t>
            </a:r>
          </a:p>
          <a:p>
            <a:pPr marL="0" indent="0">
              <a:buNone/>
            </a:pPr>
            <a:endParaRPr lang="en-GB" dirty="0"/>
          </a:p>
          <a:p>
            <a:pPr marL="0" indent="0">
              <a:buNone/>
            </a:pPr>
            <a:r>
              <a:rPr lang="en-GB" dirty="0"/>
              <a:t>Under the hood, this system combines decades of cognitive science research, human judgment, and software that adapts as you change. The more you study, the better it gets at predicting what you need next.</a:t>
            </a:r>
          </a:p>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15</a:t>
            </a:fld>
            <a:endParaRPr lang="en-GB"/>
          </a:p>
        </p:txBody>
      </p:sp>
    </p:spTree>
    <p:extLst>
      <p:ext uri="{BB962C8B-B14F-4D97-AF65-F5344CB8AC3E}">
        <p14:creationId xmlns:p14="http://schemas.microsoft.com/office/powerpoint/2010/main" val="2836802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36e3c848db5_0_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57" name="Google Shape;357;g36e3c848db5_0_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1200" b="0" i="0" u="none" strike="noStrike" cap="none">
                <a:solidFill>
                  <a:schemeClr val="dk1"/>
                </a:solidFill>
                <a:latin typeface="Calibri"/>
                <a:ea typeface="Calibri"/>
                <a:cs typeface="Calibri"/>
                <a:sym typeface="Calibri"/>
              </a:rPr>
              <a:t>To find and study the full, students would need paid for accounts, but you can facilitate Brainscape by encouraging student creation of cards or create cards within your department and share them with students.</a:t>
            </a:r>
            <a:endParaRPr sz="1200" b="0" i="0" u="none" strike="noStrike" cap="none">
              <a:solidFill>
                <a:schemeClr val="dk1"/>
              </a:solidFill>
              <a:latin typeface="Calibri"/>
              <a:ea typeface="Calibri"/>
              <a:cs typeface="Calibri"/>
              <a:sym typeface="Calibri"/>
            </a:endParaRPr>
          </a:p>
        </p:txBody>
      </p:sp>
      <p:sp>
        <p:nvSpPr>
          <p:cNvPr id="358" name="Google Shape;358;g36e3c848db5_0_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2a45396460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472" name="Google Shape;472;g2a45396460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73" name="Google Shape;473;g2a45396460c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20</a:t>
            </a:fld>
            <a:endParaRPr lang="en-GB"/>
          </a:p>
        </p:txBody>
      </p:sp>
    </p:spTree>
    <p:extLst>
      <p:ext uri="{BB962C8B-B14F-4D97-AF65-F5344CB8AC3E}">
        <p14:creationId xmlns:p14="http://schemas.microsoft.com/office/powerpoint/2010/main" val="475924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E35B9B-AED0-47B1-85B7-AE89C8CE0061}" type="slidenum">
              <a:rPr lang="en-GB" smtClean="0"/>
              <a:t>21</a:t>
            </a:fld>
            <a:endParaRPr lang="en-GB"/>
          </a:p>
        </p:txBody>
      </p:sp>
    </p:spTree>
    <p:extLst>
      <p:ext uri="{BB962C8B-B14F-4D97-AF65-F5344CB8AC3E}">
        <p14:creationId xmlns:p14="http://schemas.microsoft.com/office/powerpoint/2010/main" val="26384160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lvl="1" indent="-285750" algn="l">
              <a:buFont typeface="Arial" panose="020B0604020202020204" pitchFamily="34" charset="0"/>
              <a:buChar char="•"/>
            </a:pPr>
            <a:r>
              <a:rPr lang="en-GB" b="1" i="0">
                <a:solidFill>
                  <a:srgbClr val="1F1F1F"/>
                </a:solidFill>
                <a:effectLst/>
                <a:latin typeface="-apple-system"/>
              </a:rPr>
              <a:t>Use a "5" ONLY if you're 100% sure you'll </a:t>
            </a:r>
            <a:r>
              <a:rPr lang="en-GB" b="1" i="1">
                <a:solidFill>
                  <a:srgbClr val="1F1F1F"/>
                </a:solidFill>
                <a:effectLst/>
                <a:latin typeface="-apple-system"/>
              </a:rPr>
              <a:t>never forget</a:t>
            </a:r>
            <a:r>
              <a:rPr lang="en-GB" b="1" i="0">
                <a:solidFill>
                  <a:srgbClr val="1F1F1F"/>
                </a:solidFill>
                <a:effectLst/>
                <a:latin typeface="-apple-system"/>
              </a:rPr>
              <a:t> it.</a:t>
            </a:r>
            <a:r>
              <a:rPr lang="en-GB" b="0" i="0">
                <a:solidFill>
                  <a:srgbClr val="1F1F1F"/>
                </a:solidFill>
                <a:effectLst/>
                <a:latin typeface="-apple-system"/>
              </a:rPr>
              <a:t> Seriously, don't cheat yourself by giving 5s just to hit 100% mastery. There are no rewards for it!</a:t>
            </a:r>
            <a:endParaRPr lang="en-GB" b="0" i="0">
              <a:solidFill>
                <a:srgbClr val="333333"/>
              </a:solidFill>
              <a:effectLst/>
              <a:latin typeface="-apple-system"/>
            </a:endParaRPr>
          </a:p>
          <a:p>
            <a:pPr marL="742950" lvl="1" indent="-285750" algn="l">
              <a:buFont typeface="Arial" panose="020B0604020202020204" pitchFamily="34" charset="0"/>
              <a:buChar char="•"/>
            </a:pPr>
            <a:r>
              <a:rPr lang="en-GB" b="1" i="0">
                <a:solidFill>
                  <a:srgbClr val="1F1F1F"/>
                </a:solidFill>
                <a:effectLst/>
                <a:latin typeface="-apple-system"/>
              </a:rPr>
              <a:t>Go with a "3" or "4" if you know it well </a:t>
            </a:r>
            <a:r>
              <a:rPr lang="en-GB" b="1" i="1">
                <a:solidFill>
                  <a:srgbClr val="1F1F1F"/>
                </a:solidFill>
                <a:effectLst/>
                <a:latin typeface="-apple-system"/>
              </a:rPr>
              <a:t>now</a:t>
            </a:r>
            <a:r>
              <a:rPr lang="en-GB" b="1" i="0">
                <a:solidFill>
                  <a:srgbClr val="1F1F1F"/>
                </a:solidFill>
                <a:effectLst/>
                <a:latin typeface="-apple-system"/>
              </a:rPr>
              <a:t>, but you're not totally sold on remembering it </a:t>
            </a:r>
            <a:r>
              <a:rPr lang="en-GB" b="1" i="1">
                <a:solidFill>
                  <a:srgbClr val="1F1F1F"/>
                </a:solidFill>
                <a:effectLst/>
                <a:latin typeface="-apple-system"/>
              </a:rPr>
              <a:t>forever</a:t>
            </a:r>
            <a:r>
              <a:rPr lang="en-GB" b="1" i="0">
                <a:solidFill>
                  <a:srgbClr val="1F1F1F"/>
                </a:solidFill>
                <a:effectLst/>
                <a:latin typeface="-apple-system"/>
              </a:rPr>
              <a:t>.</a:t>
            </a:r>
            <a:endParaRPr lang="en-GB" b="0" i="0">
              <a:solidFill>
                <a:srgbClr val="333333"/>
              </a:solidFill>
              <a:effectLst/>
              <a:latin typeface="-apple-system"/>
            </a:endParaRPr>
          </a:p>
          <a:p>
            <a:pPr marL="742950" lvl="1" indent="-285750" algn="l">
              <a:buFont typeface="Arial" panose="020B0604020202020204" pitchFamily="34" charset="0"/>
              <a:buChar char="•"/>
            </a:pPr>
            <a:r>
              <a:rPr lang="en-GB" b="1" i="0">
                <a:solidFill>
                  <a:srgbClr val="1F1F1F"/>
                </a:solidFill>
                <a:effectLst/>
                <a:latin typeface="-apple-system"/>
              </a:rPr>
              <a:t>Mark a "1" if you're clueless.</a:t>
            </a:r>
            <a:r>
              <a:rPr lang="en-GB" b="0" i="0">
                <a:solidFill>
                  <a:srgbClr val="1F1F1F"/>
                </a:solidFill>
                <a:effectLst/>
                <a:latin typeface="-apple-system"/>
              </a:rPr>
              <a:t> The algorithm loves 1s—it'll bring those cards (or new ones) back fast, about 60% of the time.</a:t>
            </a:r>
            <a:endParaRPr lang="en-GB" b="0" i="0">
              <a:solidFill>
                <a:srgbClr val="333333"/>
              </a:solidFill>
              <a:effectLst/>
              <a:latin typeface="-apple-system"/>
            </a:endParaRPr>
          </a:p>
          <a:p>
            <a:endParaRPr lang="en-GB"/>
          </a:p>
        </p:txBody>
      </p:sp>
      <p:sp>
        <p:nvSpPr>
          <p:cNvPr id="4" name="Slide Number Placeholder 3"/>
          <p:cNvSpPr>
            <a:spLocks noGrp="1"/>
          </p:cNvSpPr>
          <p:nvPr>
            <p:ph type="sldNum" sz="quarter" idx="5"/>
          </p:nvPr>
        </p:nvSpPr>
        <p:spPr/>
        <p:txBody>
          <a:bodyPr/>
          <a:lstStyle/>
          <a:p>
            <a:fld id="{3DE35B9B-AED0-47B1-85B7-AE89C8CE0061}" type="slidenum">
              <a:rPr lang="en-GB" smtClean="0"/>
              <a:t>24</a:t>
            </a:fld>
            <a:endParaRPr lang="en-GB"/>
          </a:p>
        </p:txBody>
      </p:sp>
    </p:spTree>
    <p:extLst>
      <p:ext uri="{BB962C8B-B14F-4D97-AF65-F5344CB8AC3E}">
        <p14:creationId xmlns:p14="http://schemas.microsoft.com/office/powerpoint/2010/main" val="4125636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E35B9B-AED0-47B1-85B7-AE89C8CE0061}" type="slidenum">
              <a:rPr lang="en-GB" smtClean="0"/>
              <a:t>25</a:t>
            </a:fld>
            <a:endParaRPr lang="en-GB"/>
          </a:p>
        </p:txBody>
      </p:sp>
    </p:spTree>
    <p:extLst>
      <p:ext uri="{BB962C8B-B14F-4D97-AF65-F5344CB8AC3E}">
        <p14:creationId xmlns:p14="http://schemas.microsoft.com/office/powerpoint/2010/main" val="4016321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28</a:t>
            </a:fld>
            <a:endParaRPr lang="en-GB"/>
          </a:p>
        </p:txBody>
      </p:sp>
    </p:spTree>
    <p:extLst>
      <p:ext uri="{BB962C8B-B14F-4D97-AF65-F5344CB8AC3E}">
        <p14:creationId xmlns:p14="http://schemas.microsoft.com/office/powerpoint/2010/main" val="3711268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29</a:t>
            </a:fld>
            <a:endParaRPr lang="en-GB"/>
          </a:p>
        </p:txBody>
      </p:sp>
    </p:spTree>
    <p:extLst>
      <p:ext uri="{BB962C8B-B14F-4D97-AF65-F5344CB8AC3E}">
        <p14:creationId xmlns:p14="http://schemas.microsoft.com/office/powerpoint/2010/main" val="1227647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E35B9B-AED0-47B1-85B7-AE89C8CE0061}" type="slidenum">
              <a:rPr lang="en-GB" smtClean="0"/>
              <a:t>30</a:t>
            </a:fld>
            <a:endParaRPr lang="en-GB"/>
          </a:p>
        </p:txBody>
      </p:sp>
    </p:spTree>
    <p:extLst>
      <p:ext uri="{BB962C8B-B14F-4D97-AF65-F5344CB8AC3E}">
        <p14:creationId xmlns:p14="http://schemas.microsoft.com/office/powerpoint/2010/main" val="2874920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DE35B9B-AED0-47B1-85B7-AE89C8CE0061}" type="slidenum">
              <a:rPr lang="en-GB" smtClean="0"/>
              <a:t>34</a:t>
            </a:fld>
            <a:endParaRPr lang="en-GB"/>
          </a:p>
        </p:txBody>
      </p:sp>
    </p:spTree>
    <p:extLst>
      <p:ext uri="{BB962C8B-B14F-4D97-AF65-F5344CB8AC3E}">
        <p14:creationId xmlns:p14="http://schemas.microsoft.com/office/powerpoint/2010/main" val="2883173179"/>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nnovation 2026">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8965D32-CF43-9FF7-80F1-9832FD8DCCCB}"/>
              </a:ext>
            </a:extLst>
          </p:cNvPr>
          <p:cNvSpPr/>
          <p:nvPr userDrawn="1"/>
        </p:nvSpPr>
        <p:spPr>
          <a:xfrm>
            <a:off x="-1" y="0"/>
            <a:ext cx="914399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grpSp>
        <p:nvGrpSpPr>
          <p:cNvPr id="6" name="Group 2">
            <a:extLst>
              <a:ext uri="{FF2B5EF4-FFF2-40B4-BE49-F238E27FC236}">
                <a16:creationId xmlns:a16="http://schemas.microsoft.com/office/drawing/2014/main" id="{D5AEF23F-9422-9CDF-5190-A1E9FBB6281D}"/>
              </a:ext>
            </a:extLst>
          </p:cNvPr>
          <p:cNvGrpSpPr/>
          <p:nvPr userDrawn="1"/>
        </p:nvGrpSpPr>
        <p:grpSpPr>
          <a:xfrm rot="5400000">
            <a:off x="2755018" y="-3395102"/>
            <a:ext cx="3633959" cy="9144000"/>
            <a:chOff x="0" y="0"/>
            <a:chExt cx="1394046" cy="4816593"/>
          </a:xfrm>
        </p:grpSpPr>
        <p:sp>
          <p:nvSpPr>
            <p:cNvPr id="7" name="Freeform 3">
              <a:extLst>
                <a:ext uri="{FF2B5EF4-FFF2-40B4-BE49-F238E27FC236}">
                  <a16:creationId xmlns:a16="http://schemas.microsoft.com/office/drawing/2014/main" id="{0586F2ED-B8B0-D1F6-3C54-76B647993172}"/>
                </a:ext>
              </a:extLst>
            </p:cNvPr>
            <p:cNvSpPr/>
            <p:nvPr/>
          </p:nvSpPr>
          <p:spPr>
            <a:xfrm>
              <a:off x="0" y="0"/>
              <a:ext cx="1394046" cy="4816592"/>
            </a:xfrm>
            <a:custGeom>
              <a:avLst/>
              <a:gdLst/>
              <a:ahLst/>
              <a:cxnLst/>
              <a:rect l="l" t="t" r="r" b="b"/>
              <a:pathLst>
                <a:path w="1394046" h="4816592">
                  <a:moveTo>
                    <a:pt x="0" y="0"/>
                  </a:moveTo>
                  <a:lnTo>
                    <a:pt x="1394046" y="0"/>
                  </a:lnTo>
                  <a:lnTo>
                    <a:pt x="1394046" y="4816592"/>
                  </a:lnTo>
                  <a:lnTo>
                    <a:pt x="0" y="4816592"/>
                  </a:lnTo>
                  <a:close/>
                </a:path>
              </a:pathLst>
            </a:custGeom>
            <a:gradFill rotWithShape="1">
              <a:gsLst>
                <a:gs pos="0">
                  <a:srgbClr val="1C3660">
                    <a:alpha val="43000"/>
                  </a:srgbClr>
                </a:gs>
                <a:gs pos="100000">
                  <a:srgbClr val="1C3660">
                    <a:alpha val="0"/>
                  </a:srgbClr>
                </a:gs>
              </a:gsLst>
              <a:lin ang="0"/>
            </a:gradFill>
          </p:spPr>
          <p:txBody>
            <a:bodyPr/>
            <a:lstStyle/>
            <a:p>
              <a:endParaRPr lang="en-GB" sz="1350"/>
            </a:p>
          </p:txBody>
        </p:sp>
        <p:sp>
          <p:nvSpPr>
            <p:cNvPr id="8" name="TextBox 4">
              <a:extLst>
                <a:ext uri="{FF2B5EF4-FFF2-40B4-BE49-F238E27FC236}">
                  <a16:creationId xmlns:a16="http://schemas.microsoft.com/office/drawing/2014/main" id="{E628B80E-8A3B-C4D2-4F59-A06F47BA7990}"/>
                </a:ext>
              </a:extLst>
            </p:cNvPr>
            <p:cNvSpPr txBox="1"/>
            <p:nvPr/>
          </p:nvSpPr>
          <p:spPr>
            <a:xfrm>
              <a:off x="0" y="-47625"/>
              <a:ext cx="1394046" cy="4864218"/>
            </a:xfrm>
            <a:prstGeom prst="rect">
              <a:avLst/>
            </a:prstGeom>
          </p:spPr>
          <p:txBody>
            <a:bodyPr lIns="50800" tIns="50800" rIns="50800" bIns="50800" rtlCol="0" anchor="ctr"/>
            <a:lstStyle/>
            <a:p>
              <a:pPr algn="ctr">
                <a:lnSpc>
                  <a:spcPts val="2205"/>
                </a:lnSpc>
              </a:pPr>
              <a:endParaRPr sz="1350"/>
            </a:p>
          </p:txBody>
        </p:sp>
      </p:grpSp>
      <p:sp>
        <p:nvSpPr>
          <p:cNvPr id="3" name="Freeform 5">
            <a:extLst>
              <a:ext uri="{FF2B5EF4-FFF2-40B4-BE49-F238E27FC236}">
                <a16:creationId xmlns:a16="http://schemas.microsoft.com/office/drawing/2014/main" id="{F3597EE5-D6D4-4036-CE6E-AC542D9FF749}"/>
              </a:ext>
            </a:extLst>
          </p:cNvPr>
          <p:cNvSpPr/>
          <p:nvPr userDrawn="1"/>
        </p:nvSpPr>
        <p:spPr>
          <a:xfrm>
            <a:off x="4357611" y="3216836"/>
            <a:ext cx="4876800" cy="1650506"/>
          </a:xfrm>
          <a:custGeom>
            <a:avLst/>
            <a:gdLst/>
            <a:ahLst/>
            <a:cxnLst/>
            <a:rect l="l" t="t" r="r" b="b"/>
            <a:pathLst>
              <a:path w="7315200" h="2404033">
                <a:moveTo>
                  <a:pt x="0" y="0"/>
                </a:moveTo>
                <a:lnTo>
                  <a:pt x="7315200" y="0"/>
                </a:lnTo>
                <a:lnTo>
                  <a:pt x="7315200" y="2404033"/>
                </a:lnTo>
                <a:lnTo>
                  <a:pt x="0" y="24040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4" name="Freeform 6">
            <a:extLst>
              <a:ext uri="{FF2B5EF4-FFF2-40B4-BE49-F238E27FC236}">
                <a16:creationId xmlns:a16="http://schemas.microsoft.com/office/drawing/2014/main" id="{164B5036-AEB6-340D-578B-35D66B1192FA}"/>
              </a:ext>
            </a:extLst>
          </p:cNvPr>
          <p:cNvSpPr/>
          <p:nvPr userDrawn="1"/>
        </p:nvSpPr>
        <p:spPr>
          <a:xfrm>
            <a:off x="377649" y="1873465"/>
            <a:ext cx="7024637" cy="1410673"/>
          </a:xfrm>
          <a:custGeom>
            <a:avLst/>
            <a:gdLst/>
            <a:ahLst/>
            <a:cxnLst/>
            <a:rect l="l" t="t" r="r" b="b"/>
            <a:pathLst>
              <a:path w="12681082" h="2472811">
                <a:moveTo>
                  <a:pt x="0" y="0"/>
                </a:moveTo>
                <a:lnTo>
                  <a:pt x="12681082" y="0"/>
                </a:lnTo>
                <a:lnTo>
                  <a:pt x="12681082" y="2472811"/>
                </a:lnTo>
                <a:lnTo>
                  <a:pt x="0" y="2472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Freeform 7">
            <a:extLst>
              <a:ext uri="{FF2B5EF4-FFF2-40B4-BE49-F238E27FC236}">
                <a16:creationId xmlns:a16="http://schemas.microsoft.com/office/drawing/2014/main" id="{8F0B30B1-9D16-CF5A-CC1D-B822B9542DB9}"/>
              </a:ext>
            </a:extLst>
          </p:cNvPr>
          <p:cNvSpPr/>
          <p:nvPr userDrawn="1"/>
        </p:nvSpPr>
        <p:spPr>
          <a:xfrm>
            <a:off x="5724586" y="392212"/>
            <a:ext cx="2638794" cy="784685"/>
          </a:xfrm>
          <a:custGeom>
            <a:avLst/>
            <a:gdLst/>
            <a:ahLst/>
            <a:cxnLst/>
            <a:rect l="l" t="t" r="r" b="b"/>
            <a:pathLst>
              <a:path w="3958191" h="1142928">
                <a:moveTo>
                  <a:pt x="0" y="0"/>
                </a:moveTo>
                <a:lnTo>
                  <a:pt x="3958191" y="0"/>
                </a:lnTo>
                <a:lnTo>
                  <a:pt x="3958191" y="1142928"/>
                </a:lnTo>
                <a:lnTo>
                  <a:pt x="0" y="11429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7" name="Freeform 8">
            <a:extLst>
              <a:ext uri="{FF2B5EF4-FFF2-40B4-BE49-F238E27FC236}">
                <a16:creationId xmlns:a16="http://schemas.microsoft.com/office/drawing/2014/main" id="{2CCA1251-781A-B64C-A835-136F77FE0E8A}"/>
              </a:ext>
            </a:extLst>
          </p:cNvPr>
          <p:cNvSpPr/>
          <p:nvPr userDrawn="1"/>
        </p:nvSpPr>
        <p:spPr>
          <a:xfrm>
            <a:off x="967020" y="3834713"/>
            <a:ext cx="2321855" cy="1091225"/>
          </a:xfrm>
          <a:custGeom>
            <a:avLst/>
            <a:gdLst/>
            <a:ahLst/>
            <a:cxnLst/>
            <a:rect l="l" t="t" r="r" b="b"/>
            <a:pathLst>
              <a:path w="3482783" h="1589416">
                <a:moveTo>
                  <a:pt x="0" y="0"/>
                </a:moveTo>
                <a:lnTo>
                  <a:pt x="3482783" y="0"/>
                </a:lnTo>
                <a:lnTo>
                  <a:pt x="3482783" y="1589416"/>
                </a:lnTo>
                <a:lnTo>
                  <a:pt x="0" y="15894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8" name="Oval 17">
            <a:extLst>
              <a:ext uri="{FF2B5EF4-FFF2-40B4-BE49-F238E27FC236}">
                <a16:creationId xmlns:a16="http://schemas.microsoft.com/office/drawing/2014/main" id="{64F6A3BA-35D8-831C-C492-9F85435D5211}"/>
              </a:ext>
            </a:extLst>
          </p:cNvPr>
          <p:cNvSpPr/>
          <p:nvPr userDrawn="1"/>
        </p:nvSpPr>
        <p:spPr>
          <a:xfrm>
            <a:off x="1868490" y="5867597"/>
            <a:ext cx="882000" cy="942778"/>
          </a:xfrm>
          <a:prstGeom prst="ellipse">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8417A9E-FE44-502D-12B8-D21A47A65D8E}"/>
              </a:ext>
            </a:extLst>
          </p:cNvPr>
          <p:cNvSpPr/>
          <p:nvPr userDrawn="1"/>
        </p:nvSpPr>
        <p:spPr>
          <a:xfrm>
            <a:off x="9526" y="5867597"/>
            <a:ext cx="2302668" cy="942777"/>
          </a:xfrm>
          <a:prstGeom prst="rect">
            <a:avLst/>
          </a:prstGeom>
          <a:solidFill>
            <a:srgbClr val="AA1053"/>
          </a:solidFill>
          <a:ln>
            <a:solidFill>
              <a:srgbClr val="AA105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a:extLst>
              <a:ext uri="{FF2B5EF4-FFF2-40B4-BE49-F238E27FC236}">
                <a16:creationId xmlns:a16="http://schemas.microsoft.com/office/drawing/2014/main" id="{E7F8690C-6DD4-2FFF-BCA9-A3F1E727D991}"/>
              </a:ext>
            </a:extLst>
          </p:cNvPr>
          <p:cNvPicPr>
            <a:picLocks noChangeAspect="1"/>
          </p:cNvPicPr>
          <p:nvPr userDrawn="1"/>
        </p:nvPicPr>
        <p:blipFill>
          <a:blip r:embed="rId10"/>
          <a:stretch>
            <a:fillRect/>
          </a:stretch>
        </p:blipFill>
        <p:spPr>
          <a:xfrm>
            <a:off x="80794" y="5793037"/>
            <a:ext cx="2417132" cy="986790"/>
          </a:xfrm>
          <a:prstGeom prst="rect">
            <a:avLst/>
          </a:prstGeom>
        </p:spPr>
      </p:pic>
    </p:spTree>
    <p:extLst>
      <p:ext uri="{BB962C8B-B14F-4D97-AF65-F5344CB8AC3E}">
        <p14:creationId xmlns:p14="http://schemas.microsoft.com/office/powerpoint/2010/main" val="3280090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07191E1-4A06-AD9C-B972-1F5DFE1FD044}"/>
              </a:ext>
            </a:extLst>
          </p:cNvPr>
          <p:cNvSpPr/>
          <p:nvPr userDrawn="1"/>
        </p:nvSpPr>
        <p:spPr>
          <a:xfrm>
            <a:off x="0" y="0"/>
            <a:ext cx="9144000"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 name="Title 1">
            <a:extLst>
              <a:ext uri="{FF2B5EF4-FFF2-40B4-BE49-F238E27FC236}">
                <a16:creationId xmlns:a16="http://schemas.microsoft.com/office/drawing/2014/main" id="{48D36C40-A176-FD52-5443-645E0E5D2EC0}"/>
              </a:ext>
            </a:extLst>
          </p:cNvPr>
          <p:cNvSpPr>
            <a:spLocks noGrp="1"/>
          </p:cNvSpPr>
          <p:nvPr>
            <p:ph type="ctrTitle"/>
          </p:nvPr>
        </p:nvSpPr>
        <p:spPr>
          <a:xfrm>
            <a:off x="628651" y="1122363"/>
            <a:ext cx="5879306" cy="2387600"/>
          </a:xfrm>
        </p:spPr>
        <p:txBody>
          <a:bodyPr anchor="b">
            <a:normAutofit/>
          </a:bodyPr>
          <a:lstStyle>
            <a:lvl1pPr algn="l">
              <a:defRPr sz="4950" b="1">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A22FA015-E262-D5A6-0F1E-703964854E99}"/>
              </a:ext>
            </a:extLst>
          </p:cNvPr>
          <p:cNvSpPr>
            <a:spLocks noGrp="1"/>
          </p:cNvSpPr>
          <p:nvPr>
            <p:ph type="subTitle" idx="1" hasCustomPrompt="1"/>
          </p:nvPr>
        </p:nvSpPr>
        <p:spPr>
          <a:xfrm>
            <a:off x="628651" y="3602038"/>
            <a:ext cx="5879306" cy="1655762"/>
          </a:xfrm>
        </p:spPr>
        <p:txBody>
          <a:bodyPr>
            <a:normAutofit/>
          </a:bodyPr>
          <a:lstStyle>
            <a:lvl1pPr marL="0" indent="0" algn="l">
              <a:buNone/>
              <a:defRPr sz="2400" b="1">
                <a:solidFill>
                  <a:srgbClr val="FFFFA6"/>
                </a:solidFill>
              </a:defRPr>
            </a:lvl1pPr>
            <a:lvl2pPr marL="342875" indent="0" algn="ctr">
              <a:buNone/>
              <a:defRPr sz="1500"/>
            </a:lvl2pPr>
            <a:lvl3pPr marL="685749" indent="0" algn="ctr">
              <a:buNone/>
              <a:defRPr sz="1350"/>
            </a:lvl3pPr>
            <a:lvl4pPr marL="1028624" indent="0" algn="ctr">
              <a:buNone/>
              <a:defRPr sz="1200"/>
            </a:lvl4pPr>
            <a:lvl5pPr marL="1371498" indent="0" algn="ctr">
              <a:buNone/>
              <a:defRPr sz="1200"/>
            </a:lvl5pPr>
            <a:lvl6pPr marL="1714373" indent="0" algn="ctr">
              <a:buNone/>
              <a:defRPr sz="1200"/>
            </a:lvl6pPr>
            <a:lvl7pPr marL="2057246" indent="0" algn="ctr">
              <a:buNone/>
              <a:defRPr sz="1200"/>
            </a:lvl7pPr>
            <a:lvl8pPr marL="2400120" indent="0" algn="ctr">
              <a:buNone/>
              <a:defRPr sz="1200"/>
            </a:lvl8pPr>
            <a:lvl9pPr marL="2742995" indent="0" algn="ctr">
              <a:buNone/>
              <a:defRPr sz="1200"/>
            </a:lvl9pPr>
          </a:lstStyle>
          <a:p>
            <a:r>
              <a:rPr lang="en-US"/>
              <a:t>CLICK TO EDIT MASTER SUBTITLE STYLE</a:t>
            </a:r>
            <a:endParaRPr lang="en-GB"/>
          </a:p>
        </p:txBody>
      </p:sp>
      <p:pic>
        <p:nvPicPr>
          <p:cNvPr id="4" name="Picture 3">
            <a:extLst>
              <a:ext uri="{FF2B5EF4-FFF2-40B4-BE49-F238E27FC236}">
                <a16:creationId xmlns:a16="http://schemas.microsoft.com/office/drawing/2014/main" id="{08D86BA0-7CD8-8937-FC4A-BD5D3DF2D3A9}"/>
              </a:ext>
            </a:extLst>
          </p:cNvPr>
          <p:cNvPicPr>
            <a:picLocks noChangeAspect="1"/>
          </p:cNvPicPr>
          <p:nvPr userDrawn="1"/>
        </p:nvPicPr>
        <p:blipFill>
          <a:blip r:embed="rId2">
            <a:extLst>
              <a:ext uri="{28A0092B-C50C-407E-A947-70E740481C1C}">
                <a14:useLocalDpi xmlns:a14="http://schemas.microsoft.com/office/drawing/2010/main" val="0"/>
              </a:ext>
            </a:extLst>
          </a:blip>
          <a:srcRect l="52469" t="61274"/>
          <a:stretch>
            <a:fillRect/>
          </a:stretch>
        </p:blipFill>
        <p:spPr>
          <a:xfrm>
            <a:off x="7195004" y="0"/>
            <a:ext cx="2315708" cy="1886744"/>
          </a:xfrm>
          <a:prstGeom prst="rect">
            <a:avLst/>
          </a:prstGeom>
        </p:spPr>
      </p:pic>
      <p:pic>
        <p:nvPicPr>
          <p:cNvPr id="5" name="Picture 4">
            <a:extLst>
              <a:ext uri="{FF2B5EF4-FFF2-40B4-BE49-F238E27FC236}">
                <a16:creationId xmlns:a16="http://schemas.microsoft.com/office/drawing/2014/main" id="{9FB6BAF6-9FEB-58A6-949D-06164CC9D880}"/>
              </a:ext>
            </a:extLst>
          </p:cNvPr>
          <p:cNvPicPr>
            <a:picLocks noChangeAspect="1"/>
          </p:cNvPicPr>
          <p:nvPr userDrawn="1"/>
        </p:nvPicPr>
        <p:blipFill>
          <a:blip r:embed="rId3">
            <a:extLst>
              <a:ext uri="{28A0092B-C50C-407E-A947-70E740481C1C}">
                <a14:useLocalDpi xmlns:a14="http://schemas.microsoft.com/office/drawing/2010/main" val="0"/>
              </a:ext>
            </a:extLst>
          </a:blip>
          <a:srcRect l="52469" b="65592"/>
          <a:stretch>
            <a:fillRect/>
          </a:stretch>
        </p:blipFill>
        <p:spPr>
          <a:xfrm>
            <a:off x="7195004" y="5181601"/>
            <a:ext cx="2315708" cy="1676399"/>
          </a:xfrm>
          <a:prstGeom prst="rect">
            <a:avLst/>
          </a:prstGeom>
        </p:spPr>
      </p:pic>
      <p:sp>
        <p:nvSpPr>
          <p:cNvPr id="6" name="Freeform 13">
            <a:extLst>
              <a:ext uri="{FF2B5EF4-FFF2-40B4-BE49-F238E27FC236}">
                <a16:creationId xmlns:a16="http://schemas.microsoft.com/office/drawing/2014/main" id="{76634572-94EA-0BE7-541B-8866AD2AB97A}"/>
              </a:ext>
            </a:extLst>
          </p:cNvPr>
          <p:cNvSpPr/>
          <p:nvPr userDrawn="1"/>
        </p:nvSpPr>
        <p:spPr>
          <a:xfrm>
            <a:off x="6416335" y="2220160"/>
            <a:ext cx="3289640" cy="2766931"/>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4">
              <a:extLst>
                <a:ext uri="{96DAC541-7B7A-43D3-8B79-37D633B846F1}">
                  <asvg:svgBlip xmlns:asvg="http://schemas.microsoft.com/office/drawing/2016/SVG/main" r:embed="rId5"/>
                </a:ext>
              </a:extLst>
            </a:blip>
            <a:stretch>
              <a:fillRect r="-26166"/>
            </a:stretch>
          </a:blipFill>
        </p:spPr>
        <p:txBody>
          <a:bodyPr/>
          <a:lstStyle/>
          <a:p>
            <a:endParaRPr lang="en-GB"/>
          </a:p>
        </p:txBody>
      </p:sp>
      <p:pic>
        <p:nvPicPr>
          <p:cNvPr id="7" name="Graphic 6">
            <a:extLst>
              <a:ext uri="{FF2B5EF4-FFF2-40B4-BE49-F238E27FC236}">
                <a16:creationId xmlns:a16="http://schemas.microsoft.com/office/drawing/2014/main" id="{6E20BD8B-5007-9C0B-E9AF-12AABC1EDA7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466975" y="5759942"/>
            <a:ext cx="4210050" cy="822275"/>
          </a:xfrm>
          <a:prstGeom prst="rect">
            <a:avLst/>
          </a:prstGeom>
        </p:spPr>
      </p:pic>
    </p:spTree>
    <p:extLst>
      <p:ext uri="{BB962C8B-B14F-4D97-AF65-F5344CB8AC3E}">
        <p14:creationId xmlns:p14="http://schemas.microsoft.com/office/powerpoint/2010/main" val="173017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A1C2F-0D10-D05E-D058-A0C96491B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FB827729-9BF4-7CCF-C3CA-EE6DEEE9F6F3}"/>
              </a:ext>
            </a:extLst>
          </p:cNvPr>
          <p:cNvSpPr/>
          <p:nvPr/>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nchor="ctr"/>
          <a:lstStyle/>
          <a:p>
            <a:endParaRPr lang="en-GB" sz="1350"/>
          </a:p>
        </p:txBody>
      </p:sp>
      <p:sp>
        <p:nvSpPr>
          <p:cNvPr id="9" name="TextBox 12">
            <a:extLst>
              <a:ext uri="{FF2B5EF4-FFF2-40B4-BE49-F238E27FC236}">
                <a16:creationId xmlns:a16="http://schemas.microsoft.com/office/drawing/2014/main" id="{69299FD8-C262-3F16-A7AE-46579EF4E48A}"/>
              </a:ext>
            </a:extLst>
          </p:cNvPr>
          <p:cNvSpPr txBox="1"/>
          <p:nvPr/>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0" name="Freeform 13">
            <a:extLst>
              <a:ext uri="{FF2B5EF4-FFF2-40B4-BE49-F238E27FC236}">
                <a16:creationId xmlns:a16="http://schemas.microsoft.com/office/drawing/2014/main" id="{3025E0BC-D6FC-26D8-9A57-554EBB73ECF6}"/>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15" name="Title 1">
            <a:extLst>
              <a:ext uri="{FF2B5EF4-FFF2-40B4-BE49-F238E27FC236}">
                <a16:creationId xmlns:a16="http://schemas.microsoft.com/office/drawing/2014/main" id="{429C0B62-D9D5-A381-B483-A5237C65B43D}"/>
              </a:ext>
            </a:extLst>
          </p:cNvPr>
          <p:cNvSpPr>
            <a:spLocks noGrp="1"/>
          </p:cNvSpPr>
          <p:nvPr userDrawn="1">
            <p:ph type="ctrTitle"/>
          </p:nvPr>
        </p:nvSpPr>
        <p:spPr>
          <a:xfrm>
            <a:off x="898869" y="350441"/>
            <a:ext cx="7886699" cy="912265"/>
          </a:xfrm>
        </p:spPr>
        <p:txBody>
          <a:bodyPr anchor="ctr">
            <a:normAutofit/>
          </a:bodyPr>
          <a:lstStyle>
            <a:lvl1pPr algn="l">
              <a:defRPr sz="3300" b="1">
                <a:solidFill>
                  <a:srgbClr val="AA1053"/>
                </a:solidFill>
              </a:defRPr>
            </a:lvl1pPr>
          </a:lstStyle>
          <a:p>
            <a:r>
              <a:rPr lang="en-US"/>
              <a:t>Click to edit Master title style</a:t>
            </a:r>
            <a:endParaRPr lang="en-GB"/>
          </a:p>
        </p:txBody>
      </p:sp>
      <p:sp>
        <p:nvSpPr>
          <p:cNvPr id="7" name="Date Placeholder 2">
            <a:extLst>
              <a:ext uri="{FF2B5EF4-FFF2-40B4-BE49-F238E27FC236}">
                <a16:creationId xmlns:a16="http://schemas.microsoft.com/office/drawing/2014/main" id="{D482AE29-0B13-05CF-7F05-49E3394B404E}"/>
              </a:ext>
            </a:extLst>
          </p:cNvPr>
          <p:cNvSpPr>
            <a:spLocks noGrp="1"/>
          </p:cNvSpPr>
          <p:nvPr>
            <p:ph type="dt" sz="half" idx="10"/>
          </p:nvPr>
        </p:nvSpPr>
        <p:spPr>
          <a:xfrm>
            <a:off x="3543299" y="6207991"/>
            <a:ext cx="2057400" cy="365125"/>
          </a:xfrm>
        </p:spPr>
        <p:txBody>
          <a:bodyPr/>
          <a:lstStyle>
            <a:lvl1pPr algn="ctr">
              <a:defRPr/>
            </a:lvl1pPr>
          </a:lstStyle>
          <a:p>
            <a:r>
              <a:rPr lang="en-GB"/>
              <a:t>Friday 26</a:t>
            </a:r>
            <a:r>
              <a:rPr lang="en-GB" baseline="30000"/>
              <a:t>th</a:t>
            </a:r>
            <a:r>
              <a:rPr lang="en-GB"/>
              <a:t> June 2026</a:t>
            </a:r>
          </a:p>
        </p:txBody>
      </p:sp>
      <p:pic>
        <p:nvPicPr>
          <p:cNvPr id="2" name="Graphic 1">
            <a:extLst>
              <a:ext uri="{FF2B5EF4-FFF2-40B4-BE49-F238E27FC236}">
                <a16:creationId xmlns:a16="http://schemas.microsoft.com/office/drawing/2014/main" id="{9E01BA87-7324-22E9-E30B-F84B00C2E86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894575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Narr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BA1C2F-0D10-D05E-D058-A0C96491BE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FB827729-9BF4-7CCF-C3CA-EE6DEEE9F6F3}"/>
              </a:ext>
            </a:extLst>
          </p:cNvPr>
          <p:cNvSpPr/>
          <p:nvPr/>
        </p:nvSpPr>
        <p:spPr>
          <a:xfrm>
            <a:off x="0" y="0"/>
            <a:ext cx="9143998" cy="1118586"/>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nchor="ctr"/>
          <a:lstStyle/>
          <a:p>
            <a:endParaRPr lang="en-GB" sz="1350"/>
          </a:p>
        </p:txBody>
      </p:sp>
      <p:sp>
        <p:nvSpPr>
          <p:cNvPr id="9" name="TextBox 12">
            <a:extLst>
              <a:ext uri="{FF2B5EF4-FFF2-40B4-BE49-F238E27FC236}">
                <a16:creationId xmlns:a16="http://schemas.microsoft.com/office/drawing/2014/main" id="{69299FD8-C262-3F16-A7AE-46579EF4E48A}"/>
              </a:ext>
            </a:extLst>
          </p:cNvPr>
          <p:cNvSpPr txBox="1"/>
          <p:nvPr/>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0" name="Freeform 13">
            <a:extLst>
              <a:ext uri="{FF2B5EF4-FFF2-40B4-BE49-F238E27FC236}">
                <a16:creationId xmlns:a16="http://schemas.microsoft.com/office/drawing/2014/main" id="{3025E0BC-D6FC-26D8-9A57-554EBB73ECF6}"/>
              </a:ext>
            </a:extLst>
          </p:cNvPr>
          <p:cNvSpPr/>
          <p:nvPr userDrawn="1"/>
        </p:nvSpPr>
        <p:spPr>
          <a:xfrm>
            <a:off x="83935" y="122373"/>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15" name="Title 1">
            <a:extLst>
              <a:ext uri="{FF2B5EF4-FFF2-40B4-BE49-F238E27FC236}">
                <a16:creationId xmlns:a16="http://schemas.microsoft.com/office/drawing/2014/main" id="{429C0B62-D9D5-A381-B483-A5237C65B43D}"/>
              </a:ext>
            </a:extLst>
          </p:cNvPr>
          <p:cNvSpPr>
            <a:spLocks noGrp="1"/>
          </p:cNvSpPr>
          <p:nvPr userDrawn="1">
            <p:ph type="ctrTitle"/>
          </p:nvPr>
        </p:nvSpPr>
        <p:spPr>
          <a:xfrm>
            <a:off x="897202" y="78783"/>
            <a:ext cx="7886699" cy="912265"/>
          </a:xfrm>
        </p:spPr>
        <p:txBody>
          <a:bodyPr anchor="ctr">
            <a:normAutofit/>
          </a:bodyPr>
          <a:lstStyle>
            <a:lvl1pPr algn="l">
              <a:defRPr sz="3300" b="1">
                <a:solidFill>
                  <a:srgbClr val="AA1053"/>
                </a:solidFill>
              </a:defRPr>
            </a:lvl1pPr>
          </a:lstStyle>
          <a:p>
            <a:r>
              <a:rPr lang="en-US"/>
              <a:t>Click to edit Master title style</a:t>
            </a:r>
            <a:endParaRPr lang="en-GB"/>
          </a:p>
        </p:txBody>
      </p:sp>
      <p:sp>
        <p:nvSpPr>
          <p:cNvPr id="7" name="Date Placeholder 2">
            <a:extLst>
              <a:ext uri="{FF2B5EF4-FFF2-40B4-BE49-F238E27FC236}">
                <a16:creationId xmlns:a16="http://schemas.microsoft.com/office/drawing/2014/main" id="{D482AE29-0B13-05CF-7F05-49E3394B404E}"/>
              </a:ext>
            </a:extLst>
          </p:cNvPr>
          <p:cNvSpPr>
            <a:spLocks noGrp="1"/>
          </p:cNvSpPr>
          <p:nvPr>
            <p:ph type="dt" sz="half" idx="10"/>
          </p:nvPr>
        </p:nvSpPr>
        <p:spPr>
          <a:xfrm>
            <a:off x="3543299" y="6207991"/>
            <a:ext cx="2057400" cy="365125"/>
          </a:xfrm>
        </p:spPr>
        <p:txBody>
          <a:bodyPr/>
          <a:lstStyle>
            <a:lvl1pPr algn="ctr">
              <a:defRPr/>
            </a:lvl1pPr>
          </a:lstStyle>
          <a:p>
            <a:r>
              <a:rPr lang="en-GB"/>
              <a:t>Friday 26</a:t>
            </a:r>
            <a:r>
              <a:rPr lang="en-GB" baseline="30000"/>
              <a:t>th</a:t>
            </a:r>
            <a:r>
              <a:rPr lang="en-GB"/>
              <a:t> June 2026</a:t>
            </a:r>
          </a:p>
        </p:txBody>
      </p:sp>
      <p:pic>
        <p:nvPicPr>
          <p:cNvPr id="2" name="Graphic 1">
            <a:extLst>
              <a:ext uri="{FF2B5EF4-FFF2-40B4-BE49-F238E27FC236}">
                <a16:creationId xmlns:a16="http://schemas.microsoft.com/office/drawing/2014/main" id="{9E01BA87-7324-22E9-E30B-F84B00C2E86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165944" y="6363691"/>
            <a:ext cx="2144512" cy="418850"/>
          </a:xfrm>
          <a:prstGeom prst="rect">
            <a:avLst/>
          </a:prstGeom>
        </p:spPr>
      </p:pic>
    </p:spTree>
    <p:extLst>
      <p:ext uri="{BB962C8B-B14F-4D97-AF65-F5344CB8AC3E}">
        <p14:creationId xmlns:p14="http://schemas.microsoft.com/office/powerpoint/2010/main" val="896156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F31A77C-89D1-66D1-4680-5284D99247AD}"/>
              </a:ext>
            </a:extLst>
          </p:cNvPr>
          <p:cNvCxnSpPr/>
          <p:nvPr userDrawn="1"/>
        </p:nvCxnSpPr>
        <p:spPr>
          <a:xfrm>
            <a:off x="6450806" y="0"/>
            <a:ext cx="0" cy="6858000"/>
          </a:xfrm>
          <a:prstGeom prst="line">
            <a:avLst/>
          </a:prstGeom>
          <a:ln>
            <a:solidFill>
              <a:srgbClr val="AA1053"/>
            </a:solidFill>
          </a:ln>
        </p:spPr>
        <p:style>
          <a:lnRef idx="2">
            <a:schemeClr val="accent1"/>
          </a:lnRef>
          <a:fillRef idx="0">
            <a:schemeClr val="accent1"/>
          </a:fillRef>
          <a:effectRef idx="1">
            <a:schemeClr val="accent1"/>
          </a:effectRef>
          <a:fontRef idx="minor">
            <a:schemeClr val="tx1"/>
          </a:fontRef>
        </p:style>
      </p:cxnSp>
      <p:sp>
        <p:nvSpPr>
          <p:cNvPr id="9" name="Rectangle 8">
            <a:extLst>
              <a:ext uri="{FF2B5EF4-FFF2-40B4-BE49-F238E27FC236}">
                <a16:creationId xmlns:a16="http://schemas.microsoft.com/office/drawing/2014/main" id="{66B24A9B-9D22-9745-A75A-9BB89ED48FC1}"/>
              </a:ext>
            </a:extLst>
          </p:cNvPr>
          <p:cNvSpPr/>
          <p:nvPr userDrawn="1"/>
        </p:nvSpPr>
        <p:spPr>
          <a:xfrm>
            <a:off x="6672262" y="0"/>
            <a:ext cx="2471738" cy="6858000"/>
          </a:xfrm>
          <a:prstGeom prst="rect">
            <a:avLst/>
          </a:prstGeom>
          <a:solidFill>
            <a:srgbClr val="84ACE9"/>
          </a:solidFill>
          <a:ln>
            <a:solidFill>
              <a:srgbClr val="84AC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7" name="Freeform 13">
            <a:extLst>
              <a:ext uri="{FF2B5EF4-FFF2-40B4-BE49-F238E27FC236}">
                <a16:creationId xmlns:a16="http://schemas.microsoft.com/office/drawing/2014/main" id="{BB2F6C71-3817-DB5E-D5E4-350A88A80F75}"/>
              </a:ext>
            </a:extLst>
          </p:cNvPr>
          <p:cNvSpPr/>
          <p:nvPr userDrawn="1"/>
        </p:nvSpPr>
        <p:spPr>
          <a:xfrm>
            <a:off x="207169" y="705967"/>
            <a:ext cx="3592602" cy="3193423"/>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2" name="Title 1">
            <a:extLst>
              <a:ext uri="{FF2B5EF4-FFF2-40B4-BE49-F238E27FC236}">
                <a16:creationId xmlns:a16="http://schemas.microsoft.com/office/drawing/2014/main" id="{97BA3CF7-BE52-BA38-B83D-230DB5D4780C}"/>
              </a:ext>
            </a:extLst>
          </p:cNvPr>
          <p:cNvSpPr>
            <a:spLocks noGrp="1"/>
          </p:cNvSpPr>
          <p:nvPr>
            <p:ph type="title"/>
          </p:nvPr>
        </p:nvSpPr>
        <p:spPr>
          <a:xfrm>
            <a:off x="959644" y="772715"/>
            <a:ext cx="5418960" cy="2428876"/>
          </a:xfrm>
        </p:spPr>
        <p:txBody>
          <a:bodyPr anchor="b">
            <a:normAutofit/>
          </a:bodyPr>
          <a:lstStyle>
            <a:lvl1pPr>
              <a:defRPr lang="en-GB" sz="4500" b="1" kern="1200" dirty="0">
                <a:solidFill>
                  <a:srgbClr val="AA1053"/>
                </a:solidFill>
                <a:latin typeface="Cardo" panose="02020600000000000000" pitchFamily="18" charset="-79"/>
                <a:ea typeface="Cardo" panose="02020600000000000000" pitchFamily="18" charset="-79"/>
                <a:cs typeface="Cardo" panose="02020600000000000000" pitchFamily="18" charset="-79"/>
              </a:defRPr>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9645E9C-31FA-97F4-891F-1DA6A27E94F6}"/>
              </a:ext>
            </a:extLst>
          </p:cNvPr>
          <p:cNvSpPr>
            <a:spLocks noGrp="1"/>
          </p:cNvSpPr>
          <p:nvPr>
            <p:ph type="body" idx="1" hasCustomPrompt="1"/>
          </p:nvPr>
        </p:nvSpPr>
        <p:spPr>
          <a:xfrm>
            <a:off x="959644" y="3897210"/>
            <a:ext cx="5418962" cy="1500187"/>
          </a:xfrm>
        </p:spPr>
        <p:txBody>
          <a:bodyPr/>
          <a:lstStyle>
            <a:lvl1pPr marL="0" indent="0">
              <a:buNone/>
              <a:defRPr sz="1800">
                <a:solidFill>
                  <a:srgbClr val="132D50"/>
                </a:solidFill>
              </a:defRPr>
            </a:lvl1pPr>
            <a:lvl2pPr marL="342875" indent="0">
              <a:buNone/>
              <a:defRPr sz="1500">
                <a:solidFill>
                  <a:schemeClr val="tx1">
                    <a:tint val="82000"/>
                  </a:schemeClr>
                </a:solidFill>
              </a:defRPr>
            </a:lvl2pPr>
            <a:lvl3pPr marL="685749" indent="0">
              <a:buNone/>
              <a:defRPr sz="1350">
                <a:solidFill>
                  <a:schemeClr val="tx1">
                    <a:tint val="82000"/>
                  </a:schemeClr>
                </a:solidFill>
              </a:defRPr>
            </a:lvl3pPr>
            <a:lvl4pPr marL="1028624" indent="0">
              <a:buNone/>
              <a:defRPr sz="1200">
                <a:solidFill>
                  <a:schemeClr val="tx1">
                    <a:tint val="82000"/>
                  </a:schemeClr>
                </a:solidFill>
              </a:defRPr>
            </a:lvl4pPr>
            <a:lvl5pPr marL="1371498" indent="0">
              <a:buNone/>
              <a:defRPr sz="1200">
                <a:solidFill>
                  <a:schemeClr val="tx1">
                    <a:tint val="82000"/>
                  </a:schemeClr>
                </a:solidFill>
              </a:defRPr>
            </a:lvl5pPr>
            <a:lvl6pPr marL="1714373" indent="0">
              <a:buNone/>
              <a:defRPr sz="1200">
                <a:solidFill>
                  <a:schemeClr val="tx1">
                    <a:tint val="82000"/>
                  </a:schemeClr>
                </a:solidFill>
              </a:defRPr>
            </a:lvl6pPr>
            <a:lvl7pPr marL="2057246" indent="0">
              <a:buNone/>
              <a:defRPr sz="1200">
                <a:solidFill>
                  <a:schemeClr val="tx1">
                    <a:tint val="82000"/>
                  </a:schemeClr>
                </a:solidFill>
              </a:defRPr>
            </a:lvl7pPr>
            <a:lvl8pPr marL="2400120" indent="0">
              <a:buNone/>
              <a:defRPr sz="1200">
                <a:solidFill>
                  <a:schemeClr val="tx1">
                    <a:tint val="82000"/>
                  </a:schemeClr>
                </a:solidFill>
              </a:defRPr>
            </a:lvl8pPr>
            <a:lvl9pPr marL="2742995" indent="0">
              <a:buNone/>
              <a:defRPr sz="1200">
                <a:solidFill>
                  <a:schemeClr val="tx1">
                    <a:tint val="82000"/>
                  </a:schemeClr>
                </a:solidFill>
              </a:defRPr>
            </a:lvl9pPr>
          </a:lstStyle>
          <a:p>
            <a:pPr lvl="0"/>
            <a:r>
              <a:rPr lang="en-US"/>
              <a:t>CLICK TO EDIT MASTER TEXT STYLES</a:t>
            </a:r>
          </a:p>
        </p:txBody>
      </p:sp>
      <p:pic>
        <p:nvPicPr>
          <p:cNvPr id="12" name="Graphic 11">
            <a:extLst>
              <a:ext uri="{FF2B5EF4-FFF2-40B4-BE49-F238E27FC236}">
                <a16:creationId xmlns:a16="http://schemas.microsoft.com/office/drawing/2014/main" id="{FC27C853-BEDC-294E-C532-CAC3216B101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785045" y="6081486"/>
            <a:ext cx="2358959" cy="457426"/>
          </a:xfrm>
          <a:prstGeom prst="rect">
            <a:avLst/>
          </a:prstGeom>
        </p:spPr>
      </p:pic>
      <p:sp>
        <p:nvSpPr>
          <p:cNvPr id="4" name="Date Placeholder 2">
            <a:extLst>
              <a:ext uri="{FF2B5EF4-FFF2-40B4-BE49-F238E27FC236}">
                <a16:creationId xmlns:a16="http://schemas.microsoft.com/office/drawing/2014/main" id="{B8EFD5A8-E19E-DA53-E9FB-B506A14F978B}"/>
              </a:ext>
            </a:extLst>
          </p:cNvPr>
          <p:cNvSpPr>
            <a:spLocks noGrp="1"/>
          </p:cNvSpPr>
          <p:nvPr>
            <p:ph type="dt" sz="half" idx="10"/>
          </p:nvPr>
        </p:nvSpPr>
        <p:spPr>
          <a:xfrm>
            <a:off x="3543299" y="6207991"/>
            <a:ext cx="2057400" cy="365125"/>
          </a:xfrm>
        </p:spPr>
        <p:txBody>
          <a:bodyPr/>
          <a:lstStyle>
            <a:lvl1pPr algn="ctr">
              <a:defRPr/>
            </a:lvl1pPr>
          </a:lstStyle>
          <a:p>
            <a:r>
              <a:rPr lang="en-GB"/>
              <a:t>Friday 26</a:t>
            </a:r>
            <a:r>
              <a:rPr lang="en-GB" baseline="30000"/>
              <a:t>th</a:t>
            </a:r>
            <a:r>
              <a:rPr lang="en-GB"/>
              <a:t> June 2026</a:t>
            </a:r>
          </a:p>
        </p:txBody>
      </p:sp>
    </p:spTree>
    <p:extLst>
      <p:ext uri="{BB962C8B-B14F-4D97-AF65-F5344CB8AC3E}">
        <p14:creationId xmlns:p14="http://schemas.microsoft.com/office/powerpoint/2010/main" val="2085405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2A662B-D78B-70B8-D3D8-A3116B7AFB0B}"/>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DBA8BB8-EF04-2979-8CBA-5B1BFBC99F2C}"/>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Freeform 11">
            <a:extLst>
              <a:ext uri="{FF2B5EF4-FFF2-40B4-BE49-F238E27FC236}">
                <a16:creationId xmlns:a16="http://schemas.microsoft.com/office/drawing/2014/main" id="{CBDCAC9B-2556-6460-A8E0-1ED834B0A73E}"/>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9" name="TextBox 12">
            <a:extLst>
              <a:ext uri="{FF2B5EF4-FFF2-40B4-BE49-F238E27FC236}">
                <a16:creationId xmlns:a16="http://schemas.microsoft.com/office/drawing/2014/main" id="{F55508AB-D8CC-7CE5-F280-C6D885DC5ECB}"/>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5" name="Date Placeholder 2">
            <a:extLst>
              <a:ext uri="{FF2B5EF4-FFF2-40B4-BE49-F238E27FC236}">
                <a16:creationId xmlns:a16="http://schemas.microsoft.com/office/drawing/2014/main" id="{627006D8-6A14-385D-57CA-26BAF832AFB8}"/>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5" name="Freeform 13">
            <a:extLst>
              <a:ext uri="{FF2B5EF4-FFF2-40B4-BE49-F238E27FC236}">
                <a16:creationId xmlns:a16="http://schemas.microsoft.com/office/drawing/2014/main" id="{C9A2DF4A-307F-2A89-1AA4-BCCB26B0E170}"/>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6" name="Title 1">
            <a:extLst>
              <a:ext uri="{FF2B5EF4-FFF2-40B4-BE49-F238E27FC236}">
                <a16:creationId xmlns:a16="http://schemas.microsoft.com/office/drawing/2014/main" id="{35323344-B3F2-E69A-B242-AA48E9247100}"/>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a:t>Click to edit Master title style</a:t>
            </a:r>
            <a:endParaRPr lang="en-GB"/>
          </a:p>
        </p:txBody>
      </p:sp>
      <p:pic>
        <p:nvPicPr>
          <p:cNvPr id="10" name="Graphic 9">
            <a:extLst>
              <a:ext uri="{FF2B5EF4-FFF2-40B4-BE49-F238E27FC236}">
                <a16:creationId xmlns:a16="http://schemas.microsoft.com/office/drawing/2014/main" id="{82ED458B-F931-9DE2-AC98-F0B38C3580E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124596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5048097-1CC4-509A-5905-54B949EC0E9C}"/>
              </a:ext>
            </a:extLst>
          </p:cNvPr>
          <p:cNvSpPr>
            <a:spLocks noGrp="1"/>
          </p:cNvSpPr>
          <p:nvPr>
            <p:ph type="body" idx="1" hasCustomPrompt="1"/>
          </p:nvPr>
        </p:nvSpPr>
        <p:spPr>
          <a:xfrm>
            <a:off x="629842" y="1681163"/>
            <a:ext cx="3868340"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F6B9414-5E9B-2AC6-6DAE-8A34357F184E}"/>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9A02CCB-8271-5E61-8B05-AABFDB53D534}"/>
              </a:ext>
            </a:extLst>
          </p:cNvPr>
          <p:cNvSpPr>
            <a:spLocks noGrp="1"/>
          </p:cNvSpPr>
          <p:nvPr>
            <p:ph type="body" sz="quarter" idx="3" hasCustomPrompt="1"/>
          </p:nvPr>
        </p:nvSpPr>
        <p:spPr>
          <a:xfrm>
            <a:off x="4629152" y="1681163"/>
            <a:ext cx="3887391" cy="823912"/>
          </a:xfrm>
        </p:spPr>
        <p:txBody>
          <a:bodyPr anchor="b"/>
          <a:lstStyle>
            <a:lvl1pPr marL="0" indent="0">
              <a:buNone/>
              <a:defRPr sz="1800" b="1" spc="225"/>
            </a:lvl1pPr>
            <a:lvl2pPr marL="342875" indent="0">
              <a:buNone/>
              <a:defRPr sz="1500" b="1"/>
            </a:lvl2pPr>
            <a:lvl3pPr marL="685749" indent="0">
              <a:buNone/>
              <a:defRPr sz="1350" b="1"/>
            </a:lvl3pPr>
            <a:lvl4pPr marL="1028624" indent="0">
              <a:buNone/>
              <a:defRPr sz="1200" b="1"/>
            </a:lvl4pPr>
            <a:lvl5pPr marL="1371498" indent="0">
              <a:buNone/>
              <a:defRPr sz="1200" b="1"/>
            </a:lvl5pPr>
            <a:lvl6pPr marL="1714373" indent="0">
              <a:buNone/>
              <a:defRPr sz="1200" b="1"/>
            </a:lvl6pPr>
            <a:lvl7pPr marL="2057246" indent="0">
              <a:buNone/>
              <a:defRPr sz="1200" b="1"/>
            </a:lvl7pPr>
            <a:lvl8pPr marL="2400120" indent="0">
              <a:buNone/>
              <a:defRPr sz="1200" b="1"/>
            </a:lvl8pPr>
            <a:lvl9pPr marL="2742995"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1BD33321-137D-7D0E-4D0E-6B8170A933E9}"/>
              </a:ext>
            </a:extLst>
          </p:cNvPr>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Freeform 11">
            <a:extLst>
              <a:ext uri="{FF2B5EF4-FFF2-40B4-BE49-F238E27FC236}">
                <a16:creationId xmlns:a16="http://schemas.microsoft.com/office/drawing/2014/main" id="{41EBB7C2-6557-8044-4957-2E7D4865DF8C}"/>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11" name="TextBox 12">
            <a:extLst>
              <a:ext uri="{FF2B5EF4-FFF2-40B4-BE49-F238E27FC236}">
                <a16:creationId xmlns:a16="http://schemas.microsoft.com/office/drawing/2014/main" id="{0385E031-FDAE-63C9-FC2A-0FEF248CB7A2}"/>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7" name="Date Placeholder 2">
            <a:extLst>
              <a:ext uri="{FF2B5EF4-FFF2-40B4-BE49-F238E27FC236}">
                <a16:creationId xmlns:a16="http://schemas.microsoft.com/office/drawing/2014/main" id="{4F3E5AC2-AF90-B37C-D840-7467F402556B}"/>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7" name="Freeform 13">
            <a:extLst>
              <a:ext uri="{FF2B5EF4-FFF2-40B4-BE49-F238E27FC236}">
                <a16:creationId xmlns:a16="http://schemas.microsoft.com/office/drawing/2014/main" id="{8E350713-9D0C-25A1-3E73-D5C7F3BE5FF9}"/>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8" name="Title 1">
            <a:extLst>
              <a:ext uri="{FF2B5EF4-FFF2-40B4-BE49-F238E27FC236}">
                <a16:creationId xmlns:a16="http://schemas.microsoft.com/office/drawing/2014/main" id="{71BC0768-FC03-C237-6FDD-56C59CA16CD4}"/>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a:t>Click to edit Master title style</a:t>
            </a:r>
            <a:endParaRPr lang="en-GB"/>
          </a:p>
        </p:txBody>
      </p:sp>
      <p:pic>
        <p:nvPicPr>
          <p:cNvPr id="12" name="Graphic 11">
            <a:extLst>
              <a:ext uri="{FF2B5EF4-FFF2-40B4-BE49-F238E27FC236}">
                <a16:creationId xmlns:a16="http://schemas.microsoft.com/office/drawing/2014/main" id="{10EDC6E5-E9CA-09D1-6DA1-B775D2640A5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3500157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1A93A16A-A686-2B46-C61C-C33C277A3C50}"/>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sp>
        <p:nvSpPr>
          <p:cNvPr id="6" name="Freeform 11">
            <a:extLst>
              <a:ext uri="{FF2B5EF4-FFF2-40B4-BE49-F238E27FC236}">
                <a16:creationId xmlns:a16="http://schemas.microsoft.com/office/drawing/2014/main" id="{FB403097-CEF9-C395-80EE-6D73AC563384}"/>
              </a:ext>
            </a:extLst>
          </p:cNvPr>
          <p:cNvSpPr/>
          <p:nvPr userDrawn="1"/>
        </p:nvSpPr>
        <p:spPr>
          <a:xfrm>
            <a:off x="0" y="0"/>
            <a:ext cx="9143998" cy="1612034"/>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7" name="TextBox 12">
            <a:extLst>
              <a:ext uri="{FF2B5EF4-FFF2-40B4-BE49-F238E27FC236}">
                <a16:creationId xmlns:a16="http://schemas.microsoft.com/office/drawing/2014/main" id="{7B2B59E5-C965-C424-B5AE-09644E3EABBA}"/>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4" name="Freeform 13">
            <a:extLst>
              <a:ext uri="{FF2B5EF4-FFF2-40B4-BE49-F238E27FC236}">
                <a16:creationId xmlns:a16="http://schemas.microsoft.com/office/drawing/2014/main" id="{82640600-3BC8-10CF-E4F3-271F6580AE53}"/>
              </a:ext>
            </a:extLst>
          </p:cNvPr>
          <p:cNvSpPr/>
          <p:nvPr userDrawn="1"/>
        </p:nvSpPr>
        <p:spPr>
          <a:xfrm>
            <a:off x="85600" y="423002"/>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8" name="Title 1">
            <a:extLst>
              <a:ext uri="{FF2B5EF4-FFF2-40B4-BE49-F238E27FC236}">
                <a16:creationId xmlns:a16="http://schemas.microsoft.com/office/drawing/2014/main" id="{8E305BD1-682E-42A2-9CB7-C0E4044E0163}"/>
              </a:ext>
            </a:extLst>
          </p:cNvPr>
          <p:cNvSpPr>
            <a:spLocks noGrp="1"/>
          </p:cNvSpPr>
          <p:nvPr>
            <p:ph type="ctrTitle"/>
          </p:nvPr>
        </p:nvSpPr>
        <p:spPr>
          <a:xfrm>
            <a:off x="898869" y="350441"/>
            <a:ext cx="7886699" cy="912265"/>
          </a:xfrm>
        </p:spPr>
        <p:txBody>
          <a:bodyPr anchor="ctr">
            <a:normAutofit/>
          </a:bodyPr>
          <a:lstStyle>
            <a:lvl1pPr algn="l">
              <a:defRPr sz="3300" b="1">
                <a:solidFill>
                  <a:srgbClr val="AA1053"/>
                </a:solidFill>
              </a:defRPr>
            </a:lvl1pPr>
          </a:lstStyle>
          <a:p>
            <a:r>
              <a:rPr lang="en-US"/>
              <a:t>Click to edit Master title style</a:t>
            </a:r>
            <a:endParaRPr lang="en-GB"/>
          </a:p>
        </p:txBody>
      </p:sp>
      <p:pic>
        <p:nvPicPr>
          <p:cNvPr id="9" name="Graphic 8">
            <a:extLst>
              <a:ext uri="{FF2B5EF4-FFF2-40B4-BE49-F238E27FC236}">
                <a16:creationId xmlns:a16="http://schemas.microsoft.com/office/drawing/2014/main" id="{C3F10208-6E6B-F347-073F-F72A155A845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236333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2">
            <a:extLst>
              <a:ext uri="{FF2B5EF4-FFF2-40B4-BE49-F238E27FC236}">
                <a16:creationId xmlns:a16="http://schemas.microsoft.com/office/drawing/2014/main" id="{F256E518-3E84-B505-C9E8-18567B6BB339}"/>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2" name="Graphic 1">
            <a:extLst>
              <a:ext uri="{FF2B5EF4-FFF2-40B4-BE49-F238E27FC236}">
                <a16:creationId xmlns:a16="http://schemas.microsoft.com/office/drawing/2014/main" id="{B5267AEA-1CAE-64F6-DAFB-CA9F664F45B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4173865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EDAA68-FAC9-3A96-90C0-98C732FF7423}"/>
              </a:ext>
            </a:extLst>
          </p:cNvPr>
          <p:cNvSpPr>
            <a:spLocks noGrp="1"/>
          </p:cNvSpPr>
          <p:nvPr>
            <p:ph idx="1"/>
          </p:nvPr>
        </p:nvSpPr>
        <p:spPr>
          <a:xfrm>
            <a:off x="3885009" y="434488"/>
            <a:ext cx="4629150" cy="543450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D7C80BF-5CC2-9663-C92B-54AF9636D7D0}"/>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9" name="Freeform 11">
            <a:extLst>
              <a:ext uri="{FF2B5EF4-FFF2-40B4-BE49-F238E27FC236}">
                <a16:creationId xmlns:a16="http://schemas.microsoft.com/office/drawing/2014/main" id="{7C8CF56A-27CD-7D01-5CF1-7453A33067CC}"/>
              </a:ext>
            </a:extLst>
          </p:cNvPr>
          <p:cNvSpPr/>
          <p:nvPr userDrawn="1"/>
        </p:nvSpPr>
        <p:spPr>
          <a:xfrm>
            <a:off x="0" y="-1"/>
            <a:ext cx="3657600"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10" name="TextBox 12">
            <a:extLst>
              <a:ext uri="{FF2B5EF4-FFF2-40B4-BE49-F238E27FC236}">
                <a16:creationId xmlns:a16="http://schemas.microsoft.com/office/drawing/2014/main" id="{DAD876F1-D7EF-47F0-97C7-ED90078C2748}"/>
              </a:ext>
            </a:extLst>
          </p:cNvPr>
          <p:cNvSpPr txBox="1"/>
          <p:nvPr userDrawn="1"/>
        </p:nvSpPr>
        <p:spPr>
          <a:xfrm>
            <a:off x="0" y="-95875"/>
            <a:ext cx="9144000" cy="1707909"/>
          </a:xfrm>
          <a:prstGeom prst="rect">
            <a:avLst/>
          </a:prstGeom>
        </p:spPr>
        <p:txBody>
          <a:bodyPr lIns="38100" tIns="38100" rIns="38100" bIns="38100" rtlCol="0" anchor="ctr"/>
          <a:lstStyle/>
          <a:p>
            <a:pPr algn="ctr">
              <a:lnSpc>
                <a:spcPts val="2205"/>
              </a:lnSpc>
            </a:pPr>
            <a:endParaRPr sz="1350"/>
          </a:p>
        </p:txBody>
      </p:sp>
      <p:sp>
        <p:nvSpPr>
          <p:cNvPr id="12" name="Title 1">
            <a:extLst>
              <a:ext uri="{FF2B5EF4-FFF2-40B4-BE49-F238E27FC236}">
                <a16:creationId xmlns:a16="http://schemas.microsoft.com/office/drawing/2014/main" id="{36945CDA-9F13-2579-79EE-BD5C072B741F}"/>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a:t>Click to edit Master title style</a:t>
            </a:r>
            <a:endParaRPr lang="en-GB"/>
          </a:p>
        </p:txBody>
      </p:sp>
      <p:sp>
        <p:nvSpPr>
          <p:cNvPr id="2" name="Freeform 13">
            <a:extLst>
              <a:ext uri="{FF2B5EF4-FFF2-40B4-BE49-F238E27FC236}">
                <a16:creationId xmlns:a16="http://schemas.microsoft.com/office/drawing/2014/main" id="{EF10E10D-86CF-084D-A6C1-EA4B7AAEF6F9}"/>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15" name="Date Placeholder 2">
            <a:extLst>
              <a:ext uri="{FF2B5EF4-FFF2-40B4-BE49-F238E27FC236}">
                <a16:creationId xmlns:a16="http://schemas.microsoft.com/office/drawing/2014/main" id="{C4F2997B-EB41-5BCD-846C-2F0AD370A583}"/>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5" name="Graphic 4">
            <a:extLst>
              <a:ext uri="{FF2B5EF4-FFF2-40B4-BE49-F238E27FC236}">
                <a16:creationId xmlns:a16="http://schemas.microsoft.com/office/drawing/2014/main" id="{815BA510-ADB8-35BF-DA54-E7AC8EF2556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283054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0" name="Freeform 11">
            <a:extLst>
              <a:ext uri="{FF2B5EF4-FFF2-40B4-BE49-F238E27FC236}">
                <a16:creationId xmlns:a16="http://schemas.microsoft.com/office/drawing/2014/main" id="{140F0C3D-8798-FA8F-5990-BF3F053F8E47}"/>
              </a:ext>
            </a:extLst>
          </p:cNvPr>
          <p:cNvSpPr/>
          <p:nvPr userDrawn="1"/>
        </p:nvSpPr>
        <p:spPr>
          <a:xfrm>
            <a:off x="2" y="-1"/>
            <a:ext cx="3887391" cy="1838325"/>
          </a:xfrm>
          <a:custGeom>
            <a:avLst/>
            <a:gdLst/>
            <a:ahLst/>
            <a:cxnLst/>
            <a:rect l="l" t="t" r="r" b="b"/>
            <a:pathLst>
              <a:path w="4816592" h="800759">
                <a:moveTo>
                  <a:pt x="0" y="0"/>
                </a:moveTo>
                <a:lnTo>
                  <a:pt x="4816592" y="0"/>
                </a:lnTo>
                <a:lnTo>
                  <a:pt x="4816592" y="800759"/>
                </a:lnTo>
                <a:lnTo>
                  <a:pt x="0" y="800759"/>
                </a:lnTo>
                <a:close/>
              </a:path>
            </a:pathLst>
          </a:custGeom>
          <a:solidFill>
            <a:srgbClr val="84ACE9"/>
          </a:solidFill>
        </p:spPr>
        <p:txBody>
          <a:bodyPr/>
          <a:lstStyle/>
          <a:p>
            <a:endParaRPr lang="en-GB" sz="1350"/>
          </a:p>
        </p:txBody>
      </p:sp>
      <p:sp>
        <p:nvSpPr>
          <p:cNvPr id="3" name="Picture Placeholder 2">
            <a:extLst>
              <a:ext uri="{FF2B5EF4-FFF2-40B4-BE49-F238E27FC236}">
                <a16:creationId xmlns:a16="http://schemas.microsoft.com/office/drawing/2014/main" id="{13F6D84C-F01D-1CC7-E767-78ACD48057A7}"/>
              </a:ext>
            </a:extLst>
          </p:cNvPr>
          <p:cNvSpPr>
            <a:spLocks noGrp="1"/>
          </p:cNvSpPr>
          <p:nvPr>
            <p:ph type="pic" idx="1"/>
          </p:nvPr>
        </p:nvSpPr>
        <p:spPr>
          <a:xfrm>
            <a:off x="4161408" y="248584"/>
            <a:ext cx="4640802" cy="5620413"/>
          </a:xfrm>
        </p:spPr>
        <p:txBody>
          <a:bodyPr/>
          <a:lstStyle>
            <a:lvl1pPr marL="0" indent="0">
              <a:buNone/>
              <a:defRPr sz="2400"/>
            </a:lvl1pPr>
            <a:lvl2pPr marL="342875" indent="0">
              <a:buNone/>
              <a:defRPr sz="2100"/>
            </a:lvl2pPr>
            <a:lvl3pPr marL="685749" indent="0">
              <a:buNone/>
              <a:defRPr sz="1800"/>
            </a:lvl3pPr>
            <a:lvl4pPr marL="1028624" indent="0">
              <a:buNone/>
              <a:defRPr sz="1500"/>
            </a:lvl4pPr>
            <a:lvl5pPr marL="1371498" indent="0">
              <a:buNone/>
              <a:defRPr sz="1500"/>
            </a:lvl5pPr>
            <a:lvl6pPr marL="1714373" indent="0">
              <a:buNone/>
              <a:defRPr sz="1500"/>
            </a:lvl6pPr>
            <a:lvl7pPr marL="2057246" indent="0">
              <a:buNone/>
              <a:defRPr sz="1500"/>
            </a:lvl7pPr>
            <a:lvl8pPr marL="2400120" indent="0">
              <a:buNone/>
              <a:defRPr sz="1500"/>
            </a:lvl8pPr>
            <a:lvl9pPr marL="2742995" indent="0">
              <a:buNone/>
              <a:defRPr sz="1500"/>
            </a:lvl9pPr>
          </a:lstStyle>
          <a:p>
            <a:endParaRPr lang="en-GB"/>
          </a:p>
        </p:txBody>
      </p:sp>
      <p:sp>
        <p:nvSpPr>
          <p:cNvPr id="4" name="Text Placeholder 3">
            <a:extLst>
              <a:ext uri="{FF2B5EF4-FFF2-40B4-BE49-F238E27FC236}">
                <a16:creationId xmlns:a16="http://schemas.microsoft.com/office/drawing/2014/main" id="{243FD55E-6B61-6256-4435-23E5D8150035}"/>
              </a:ext>
            </a:extLst>
          </p:cNvPr>
          <p:cNvSpPr>
            <a:spLocks noGrp="1"/>
          </p:cNvSpPr>
          <p:nvPr>
            <p:ph type="body" sz="half" idx="2"/>
          </p:nvPr>
        </p:nvSpPr>
        <p:spPr>
          <a:xfrm>
            <a:off x="629841" y="2057400"/>
            <a:ext cx="2949178" cy="3811588"/>
          </a:xfrm>
        </p:spPr>
        <p:txBody>
          <a:bodyPr/>
          <a:lstStyle>
            <a:lvl1pPr marL="0" indent="0">
              <a:buNone/>
              <a:defRPr sz="1200"/>
            </a:lvl1pPr>
            <a:lvl2pPr marL="342875" indent="0">
              <a:buNone/>
              <a:defRPr sz="1050"/>
            </a:lvl2pPr>
            <a:lvl3pPr marL="685749" indent="0">
              <a:buNone/>
              <a:defRPr sz="900"/>
            </a:lvl3pPr>
            <a:lvl4pPr marL="1028624" indent="0">
              <a:buNone/>
              <a:defRPr sz="750"/>
            </a:lvl4pPr>
            <a:lvl5pPr marL="1371498" indent="0">
              <a:buNone/>
              <a:defRPr sz="750"/>
            </a:lvl5pPr>
            <a:lvl6pPr marL="1714373" indent="0">
              <a:buNone/>
              <a:defRPr sz="750"/>
            </a:lvl6pPr>
            <a:lvl7pPr marL="2057246" indent="0">
              <a:buNone/>
              <a:defRPr sz="750"/>
            </a:lvl7pPr>
            <a:lvl8pPr marL="2400120" indent="0">
              <a:buNone/>
              <a:defRPr sz="750"/>
            </a:lvl8pPr>
            <a:lvl9pPr marL="2742995" indent="0">
              <a:buNone/>
              <a:defRPr sz="750"/>
            </a:lvl9pPr>
          </a:lstStyle>
          <a:p>
            <a:pPr lvl="0"/>
            <a:r>
              <a:rPr lang="en-US"/>
              <a:t>Click to edit Master text styles</a:t>
            </a:r>
          </a:p>
        </p:txBody>
      </p:sp>
      <p:sp>
        <p:nvSpPr>
          <p:cNvPr id="2" name="Title 1">
            <a:extLst>
              <a:ext uri="{FF2B5EF4-FFF2-40B4-BE49-F238E27FC236}">
                <a16:creationId xmlns:a16="http://schemas.microsoft.com/office/drawing/2014/main" id="{BAEC09CB-5CDF-7983-E29E-D8F67B01B970}"/>
              </a:ext>
            </a:extLst>
          </p:cNvPr>
          <p:cNvSpPr>
            <a:spLocks noGrp="1"/>
          </p:cNvSpPr>
          <p:nvPr>
            <p:ph type="ctrTitle"/>
          </p:nvPr>
        </p:nvSpPr>
        <p:spPr>
          <a:xfrm>
            <a:off x="932854" y="441354"/>
            <a:ext cx="2800352" cy="912265"/>
          </a:xfrm>
        </p:spPr>
        <p:txBody>
          <a:bodyPr anchor="ctr">
            <a:noAutofit/>
          </a:bodyPr>
          <a:lstStyle>
            <a:lvl1pPr algn="l">
              <a:defRPr sz="2100" b="1">
                <a:solidFill>
                  <a:srgbClr val="AA1053"/>
                </a:solidFill>
              </a:defRPr>
            </a:lvl1pPr>
          </a:lstStyle>
          <a:p>
            <a:r>
              <a:rPr lang="en-US"/>
              <a:t>Click to edit Master title style</a:t>
            </a:r>
            <a:endParaRPr lang="en-GB"/>
          </a:p>
        </p:txBody>
      </p:sp>
      <p:sp>
        <p:nvSpPr>
          <p:cNvPr id="6" name="Freeform 13">
            <a:extLst>
              <a:ext uri="{FF2B5EF4-FFF2-40B4-BE49-F238E27FC236}">
                <a16:creationId xmlns:a16="http://schemas.microsoft.com/office/drawing/2014/main" id="{FE2A0050-0639-DFF5-93C0-6FCF3EDB6CD1}"/>
              </a:ext>
            </a:extLst>
          </p:cNvPr>
          <p:cNvSpPr/>
          <p:nvPr userDrawn="1"/>
        </p:nvSpPr>
        <p:spPr>
          <a:xfrm>
            <a:off x="85598" y="469828"/>
            <a:ext cx="813267" cy="766030"/>
          </a:xfrm>
          <a:custGeom>
            <a:avLst/>
            <a:gdLst/>
            <a:ahLst/>
            <a:cxnLst/>
            <a:rect l="l" t="t" r="r" b="b"/>
            <a:pathLst>
              <a:path w="2693586" h="1795724">
                <a:moveTo>
                  <a:pt x="0" y="0"/>
                </a:moveTo>
                <a:lnTo>
                  <a:pt x="2693586" y="0"/>
                </a:lnTo>
                <a:lnTo>
                  <a:pt x="2693586" y="1795724"/>
                </a:lnTo>
                <a:lnTo>
                  <a:pt x="0" y="1795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sz="1350"/>
          </a:p>
        </p:txBody>
      </p:sp>
      <p:sp>
        <p:nvSpPr>
          <p:cNvPr id="14" name="Date Placeholder 2">
            <a:extLst>
              <a:ext uri="{FF2B5EF4-FFF2-40B4-BE49-F238E27FC236}">
                <a16:creationId xmlns:a16="http://schemas.microsoft.com/office/drawing/2014/main" id="{3FF87D47-F8D0-CA65-3EE0-29D7742777B9}"/>
              </a:ext>
            </a:extLst>
          </p:cNvPr>
          <p:cNvSpPr>
            <a:spLocks noGrp="1"/>
          </p:cNvSpPr>
          <p:nvPr>
            <p:ph type="dt" sz="half" idx="10"/>
          </p:nvPr>
        </p:nvSpPr>
        <p:spPr>
          <a:xfrm>
            <a:off x="3984409" y="6142452"/>
            <a:ext cx="2057400" cy="365125"/>
          </a:xfrm>
        </p:spPr>
        <p:txBody>
          <a:bodyPr/>
          <a:lstStyle>
            <a:lvl1pPr algn="ctr">
              <a:defRPr/>
            </a:lvl1pPr>
          </a:lstStyle>
          <a:p>
            <a:r>
              <a:rPr lang="en-GB"/>
              <a:t>Friday 26</a:t>
            </a:r>
            <a:r>
              <a:rPr lang="en-GB" baseline="30000"/>
              <a:t>th</a:t>
            </a:r>
            <a:r>
              <a:rPr lang="en-GB"/>
              <a:t> June 2026</a:t>
            </a:r>
          </a:p>
        </p:txBody>
      </p:sp>
      <p:pic>
        <p:nvPicPr>
          <p:cNvPr id="5" name="Graphic 4">
            <a:extLst>
              <a:ext uri="{FF2B5EF4-FFF2-40B4-BE49-F238E27FC236}">
                <a16:creationId xmlns:a16="http://schemas.microsoft.com/office/drawing/2014/main" id="{7BAAECDE-726C-8C83-3D28-2C2EB64DB7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930593" y="6194386"/>
            <a:ext cx="2466975" cy="481831"/>
          </a:xfrm>
          <a:prstGeom prst="rect">
            <a:avLst/>
          </a:prstGeom>
        </p:spPr>
      </p:pic>
    </p:spTree>
    <p:extLst>
      <p:ext uri="{BB962C8B-B14F-4D97-AF65-F5344CB8AC3E}">
        <p14:creationId xmlns:p14="http://schemas.microsoft.com/office/powerpoint/2010/main" val="161900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Open Sans"/>
              <a:buNone/>
              <a:defRPr b="1">
                <a:latin typeface="Open Sans"/>
                <a:ea typeface="Open Sans"/>
                <a:cs typeface="Open Sans"/>
                <a:sym typeface="Open Sans"/>
              </a:defRPr>
            </a:lvl1pPr>
            <a:lvl2pPr lvl="1">
              <a:spcBef>
                <a:spcPts val="0"/>
              </a:spcBef>
              <a:spcAft>
                <a:spcPts val="0"/>
              </a:spcAft>
              <a:buSzPts val="2800"/>
              <a:buFont typeface="Open Sans"/>
              <a:buNone/>
              <a:defRPr b="1">
                <a:latin typeface="Open Sans"/>
                <a:ea typeface="Open Sans"/>
                <a:cs typeface="Open Sans"/>
                <a:sym typeface="Open Sans"/>
              </a:defRPr>
            </a:lvl2pPr>
            <a:lvl3pPr lvl="2">
              <a:spcBef>
                <a:spcPts val="0"/>
              </a:spcBef>
              <a:spcAft>
                <a:spcPts val="0"/>
              </a:spcAft>
              <a:buSzPts val="2800"/>
              <a:buFont typeface="Open Sans"/>
              <a:buNone/>
              <a:defRPr b="1">
                <a:latin typeface="Open Sans"/>
                <a:ea typeface="Open Sans"/>
                <a:cs typeface="Open Sans"/>
                <a:sym typeface="Open Sans"/>
              </a:defRPr>
            </a:lvl3pPr>
            <a:lvl4pPr lvl="3">
              <a:spcBef>
                <a:spcPts val="0"/>
              </a:spcBef>
              <a:spcAft>
                <a:spcPts val="0"/>
              </a:spcAft>
              <a:buSzPts val="2800"/>
              <a:buFont typeface="Open Sans"/>
              <a:buNone/>
              <a:defRPr b="1">
                <a:latin typeface="Open Sans"/>
                <a:ea typeface="Open Sans"/>
                <a:cs typeface="Open Sans"/>
                <a:sym typeface="Open Sans"/>
              </a:defRPr>
            </a:lvl4pPr>
            <a:lvl5pPr lvl="4">
              <a:spcBef>
                <a:spcPts val="0"/>
              </a:spcBef>
              <a:spcAft>
                <a:spcPts val="0"/>
              </a:spcAft>
              <a:buSzPts val="2800"/>
              <a:buFont typeface="Open Sans"/>
              <a:buNone/>
              <a:defRPr b="1">
                <a:latin typeface="Open Sans"/>
                <a:ea typeface="Open Sans"/>
                <a:cs typeface="Open Sans"/>
                <a:sym typeface="Open Sans"/>
              </a:defRPr>
            </a:lvl5pPr>
            <a:lvl6pPr lvl="5">
              <a:spcBef>
                <a:spcPts val="0"/>
              </a:spcBef>
              <a:spcAft>
                <a:spcPts val="0"/>
              </a:spcAft>
              <a:buSzPts val="2800"/>
              <a:buFont typeface="Open Sans"/>
              <a:buNone/>
              <a:defRPr b="1">
                <a:latin typeface="Open Sans"/>
                <a:ea typeface="Open Sans"/>
                <a:cs typeface="Open Sans"/>
                <a:sym typeface="Open Sans"/>
              </a:defRPr>
            </a:lvl6pPr>
            <a:lvl7pPr lvl="6">
              <a:spcBef>
                <a:spcPts val="0"/>
              </a:spcBef>
              <a:spcAft>
                <a:spcPts val="0"/>
              </a:spcAft>
              <a:buSzPts val="2800"/>
              <a:buFont typeface="Open Sans"/>
              <a:buNone/>
              <a:defRPr b="1">
                <a:latin typeface="Open Sans"/>
                <a:ea typeface="Open Sans"/>
                <a:cs typeface="Open Sans"/>
                <a:sym typeface="Open Sans"/>
              </a:defRPr>
            </a:lvl7pPr>
            <a:lvl8pPr lvl="7">
              <a:spcBef>
                <a:spcPts val="0"/>
              </a:spcBef>
              <a:spcAft>
                <a:spcPts val="0"/>
              </a:spcAft>
              <a:buSzPts val="2800"/>
              <a:buFont typeface="Open Sans"/>
              <a:buNone/>
              <a:defRPr b="1">
                <a:latin typeface="Open Sans"/>
                <a:ea typeface="Open Sans"/>
                <a:cs typeface="Open Sans"/>
                <a:sym typeface="Open Sans"/>
              </a:defRPr>
            </a:lvl8pPr>
            <a:lvl9pPr lvl="8">
              <a:spcBef>
                <a:spcPts val="0"/>
              </a:spcBef>
              <a:spcAft>
                <a:spcPts val="0"/>
              </a:spcAft>
              <a:buSzPts val="2800"/>
              <a:buFont typeface="Open Sans"/>
              <a:buNone/>
              <a:defRPr b="1">
                <a:latin typeface="Open Sans"/>
                <a:ea typeface="Open Sans"/>
                <a:cs typeface="Open Sans"/>
                <a:sym typeface="Open Sans"/>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Font typeface="Open Sans"/>
              <a:buChar char="●"/>
              <a:defRPr>
                <a:latin typeface="Open Sans"/>
                <a:ea typeface="Open Sans"/>
                <a:cs typeface="Open Sans"/>
                <a:sym typeface="Open Sans"/>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641333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A8B9AE-C940-1ABA-D015-0195A148CD0F}"/>
              </a:ext>
            </a:extLst>
          </p:cNvPr>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650638-6D8C-74DF-BFA5-BC178B7F37C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FD6507B-0D70-2CA0-DF8E-427266CFFFDA}"/>
              </a:ext>
            </a:extLst>
          </p:cNvPr>
          <p:cNvSpPr>
            <a:spLocks noGrp="1"/>
          </p:cNvSpPr>
          <p:nvPr>
            <p:ph type="dt" sz="half" idx="2"/>
          </p:nvPr>
        </p:nvSpPr>
        <p:spPr>
          <a:xfrm>
            <a:off x="628650" y="6356359"/>
            <a:ext cx="2057400" cy="365125"/>
          </a:xfrm>
          <a:prstGeom prst="rect">
            <a:avLst/>
          </a:prstGeom>
        </p:spPr>
        <p:txBody>
          <a:bodyPr vert="horz" lIns="91440" tIns="45720" rIns="91440" bIns="45720" rtlCol="0" anchor="ctr"/>
          <a:lstStyle>
            <a:lvl1pPr algn="l">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07155041-29D0-40DC-A66D-D8BD9CA0F8A6}" type="datetimeFigureOut">
              <a:rPr lang="en-GB" smtClean="0"/>
              <a:pPr/>
              <a:t>29/06/2026</a:t>
            </a:fld>
            <a:endParaRPr lang="en-GB">
              <a:latin typeface="Cardo" panose="02020600000000000000" pitchFamily="18" charset="-79"/>
              <a:ea typeface="Cardo" panose="02020600000000000000" pitchFamily="18" charset="-79"/>
              <a:cs typeface="Cardo" panose="02020600000000000000" pitchFamily="18" charset="-79"/>
            </a:endParaRPr>
          </a:p>
        </p:txBody>
      </p:sp>
      <p:sp>
        <p:nvSpPr>
          <p:cNvPr id="6" name="Slide Number Placeholder 5">
            <a:extLst>
              <a:ext uri="{FF2B5EF4-FFF2-40B4-BE49-F238E27FC236}">
                <a16:creationId xmlns:a16="http://schemas.microsoft.com/office/drawing/2014/main" id="{2374DBF6-4CDE-A039-3DD4-E259486DC4B2}"/>
              </a:ext>
            </a:extLst>
          </p:cNvPr>
          <p:cNvSpPr>
            <a:spLocks noGrp="1"/>
          </p:cNvSpPr>
          <p:nvPr>
            <p:ph type="sldNum" sz="quarter" idx="4"/>
          </p:nvPr>
        </p:nvSpPr>
        <p:spPr>
          <a:xfrm>
            <a:off x="6457950" y="6356359"/>
            <a:ext cx="2057400" cy="365125"/>
          </a:xfrm>
          <a:prstGeom prst="rect">
            <a:avLst/>
          </a:prstGeom>
        </p:spPr>
        <p:txBody>
          <a:bodyPr vert="horz" lIns="91440" tIns="45720" rIns="91440" bIns="45720" rtlCol="0" anchor="ctr"/>
          <a:lstStyle>
            <a:lvl1pPr algn="r">
              <a:defRPr sz="9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fld id="{BD6FADEE-766F-4FB2-A235-A761A2AB1100}" type="slidenum">
              <a:rPr lang="en-GB" smtClean="0"/>
              <a:pPr/>
              <a:t>‹#›</a:t>
            </a:fld>
            <a:endParaRPr lang="en-GB">
              <a:latin typeface="Cardo" panose="02020600000000000000" pitchFamily="18" charset="-79"/>
              <a:ea typeface="Cardo" panose="02020600000000000000" pitchFamily="18" charset="-79"/>
              <a:cs typeface="Cardo" panose="02020600000000000000" pitchFamily="18" charset="-79"/>
            </a:endParaRPr>
          </a:p>
        </p:txBody>
      </p:sp>
    </p:spTree>
    <p:extLst>
      <p:ext uri="{BB962C8B-B14F-4D97-AF65-F5344CB8AC3E}">
        <p14:creationId xmlns:p14="http://schemas.microsoft.com/office/powerpoint/2010/main" val="3977818582"/>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62" r:id="rId4"/>
    <p:sldLayoutId id="2147483651" r:id="rId5"/>
    <p:sldLayoutId id="2147483652" r:id="rId6"/>
    <p:sldLayoutId id="2147483653" r:id="rId7"/>
    <p:sldLayoutId id="2147483654" r:id="rId8"/>
    <p:sldLayoutId id="2147483655" r:id="rId9"/>
    <p:sldLayoutId id="2147483656" r:id="rId10"/>
    <p:sldLayoutId id="2147483657" r:id="rId11"/>
    <p:sldLayoutId id="2147483661" r:id="rId12"/>
  </p:sldLayoutIdLst>
  <p:txStyles>
    <p:titleStyle>
      <a:lvl1pPr algn="l" defTabSz="685749" rtl="0" eaLnBrk="1" latinLnBrk="0" hangingPunct="1">
        <a:lnSpc>
          <a:spcPct val="90000"/>
        </a:lnSpc>
        <a:spcBef>
          <a:spcPct val="0"/>
        </a:spcBef>
        <a:buNone/>
        <a:defRPr sz="3300" kern="1200">
          <a:solidFill>
            <a:srgbClr val="132D50"/>
          </a:solidFill>
          <a:latin typeface="Cardo" panose="02020600000000000000" pitchFamily="18" charset="-79"/>
          <a:ea typeface="Cardo" panose="02020600000000000000" pitchFamily="18" charset="-79"/>
          <a:cs typeface="Cardo" panose="02020600000000000000" pitchFamily="18" charset="-79"/>
        </a:defRPr>
      </a:lvl1pPr>
    </p:titleStyle>
    <p:bodyStyle>
      <a:lvl1pPr marL="171438" indent="-171438" algn="l" defTabSz="685749" rtl="0" eaLnBrk="1" latinLnBrk="0" hangingPunct="1">
        <a:lnSpc>
          <a:spcPct val="90000"/>
        </a:lnSpc>
        <a:spcBef>
          <a:spcPts val="750"/>
        </a:spcBef>
        <a:buClr>
          <a:srgbClr val="AF0454"/>
        </a:buClr>
        <a:buSzPct val="80000"/>
        <a:buFontTx/>
        <a:buBlip>
          <a:blip r:embed="rId14"/>
        </a:buBlip>
        <a:defRPr sz="2100" kern="1200">
          <a:solidFill>
            <a:srgbClr val="132D50"/>
          </a:solidFill>
          <a:latin typeface="Lato Light" panose="020F0302020204030203" pitchFamily="34" charset="0"/>
          <a:ea typeface="+mn-ea"/>
          <a:cs typeface="+mn-cs"/>
        </a:defRPr>
      </a:lvl1pPr>
      <a:lvl2pPr marL="514313" indent="-171438" algn="l" defTabSz="685749" rtl="0" eaLnBrk="1" latinLnBrk="0" hangingPunct="1">
        <a:lnSpc>
          <a:spcPct val="90000"/>
        </a:lnSpc>
        <a:spcBef>
          <a:spcPts val="375"/>
        </a:spcBef>
        <a:buClr>
          <a:srgbClr val="AF0454"/>
        </a:buClr>
        <a:buSzPct val="80000"/>
        <a:buFontTx/>
        <a:buBlip>
          <a:blip r:embed="rId14"/>
        </a:buBlip>
        <a:defRPr sz="1800" kern="1200">
          <a:solidFill>
            <a:srgbClr val="132D50"/>
          </a:solidFill>
          <a:latin typeface="Lato Light" panose="020F0302020204030203" pitchFamily="34" charset="0"/>
          <a:ea typeface="+mn-ea"/>
          <a:cs typeface="+mn-cs"/>
        </a:defRPr>
      </a:lvl2pPr>
      <a:lvl3pPr marL="857186" indent="-171438" algn="l" defTabSz="685749" rtl="0" eaLnBrk="1" latinLnBrk="0" hangingPunct="1">
        <a:lnSpc>
          <a:spcPct val="90000"/>
        </a:lnSpc>
        <a:spcBef>
          <a:spcPts val="375"/>
        </a:spcBef>
        <a:buClr>
          <a:srgbClr val="AF0454"/>
        </a:buClr>
        <a:buSzPct val="80000"/>
        <a:buFontTx/>
        <a:buBlip>
          <a:blip r:embed="rId14"/>
        </a:buBlip>
        <a:defRPr sz="1500" kern="1200">
          <a:solidFill>
            <a:srgbClr val="132D50"/>
          </a:solidFill>
          <a:latin typeface="Lato Light" panose="020F0302020204030203" pitchFamily="34" charset="0"/>
          <a:ea typeface="+mn-ea"/>
          <a:cs typeface="+mn-cs"/>
        </a:defRPr>
      </a:lvl3pPr>
      <a:lvl4pPr marL="1200060" indent="-171438" algn="l" defTabSz="685749" rtl="0" eaLnBrk="1" latinLnBrk="0" hangingPunct="1">
        <a:lnSpc>
          <a:spcPct val="90000"/>
        </a:lnSpc>
        <a:spcBef>
          <a:spcPts val="375"/>
        </a:spcBef>
        <a:buClr>
          <a:srgbClr val="AF0454"/>
        </a:buClr>
        <a:buSzPct val="80000"/>
        <a:buFontTx/>
        <a:buBlip>
          <a:blip r:embed="rId14"/>
        </a:buBlip>
        <a:defRPr sz="1350" kern="1200">
          <a:solidFill>
            <a:srgbClr val="132D50"/>
          </a:solidFill>
          <a:latin typeface="Lato Light" panose="020F0302020204030203" pitchFamily="34" charset="0"/>
          <a:ea typeface="+mn-ea"/>
          <a:cs typeface="+mn-cs"/>
        </a:defRPr>
      </a:lvl4pPr>
      <a:lvl5pPr marL="1542935" indent="-171438" algn="l" defTabSz="685749" rtl="0" eaLnBrk="1" latinLnBrk="0" hangingPunct="1">
        <a:lnSpc>
          <a:spcPct val="90000"/>
        </a:lnSpc>
        <a:spcBef>
          <a:spcPts val="375"/>
        </a:spcBef>
        <a:buClr>
          <a:srgbClr val="AF0454"/>
        </a:buClr>
        <a:buSzPct val="80000"/>
        <a:buFontTx/>
        <a:buBlip>
          <a:blip r:embed="rId14"/>
        </a:buBlip>
        <a:defRPr sz="1350" kern="1200">
          <a:solidFill>
            <a:srgbClr val="132D50"/>
          </a:solidFill>
          <a:latin typeface="Lato Light" panose="020F0302020204030203" pitchFamily="34" charset="0"/>
          <a:ea typeface="+mn-ea"/>
          <a:cs typeface="+mn-cs"/>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4.jpe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brainscape.com/learn"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8" Type="http://schemas.openxmlformats.org/officeDocument/2006/relationships/image" Target="../media/image350.png"/><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38.png"/><Relationship Id="rId1" Type="http://schemas.openxmlformats.org/officeDocument/2006/relationships/slideLayout" Target="../slideLayouts/slideLayout9.xml"/><Relationship Id="rId6" Type="http://schemas.openxmlformats.org/officeDocument/2006/relationships/image" Target="../media/image340.png"/><Relationship Id="rId5" Type="http://schemas.openxmlformats.org/officeDocument/2006/relationships/customXml" Target="../ink/ink2.xml"/><Relationship Id="rId4" Type="http://schemas.openxmlformats.org/officeDocument/2006/relationships/image" Target="../media/image330.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50.png"/></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430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23D6-8E8D-246B-79CB-40EF8ECF1F0B}"/>
              </a:ext>
            </a:extLst>
          </p:cNvPr>
          <p:cNvSpPr>
            <a:spLocks noGrp="1"/>
          </p:cNvSpPr>
          <p:nvPr>
            <p:ph type="ctrTitle"/>
          </p:nvPr>
        </p:nvSpPr>
        <p:spPr>
          <a:xfrm>
            <a:off x="628651" y="1389063"/>
            <a:ext cx="5879306" cy="2387600"/>
          </a:xfrm>
        </p:spPr>
        <p:txBody>
          <a:bodyPr/>
          <a:lstStyle/>
          <a:p>
            <a:r>
              <a:rPr lang="en-GB"/>
              <a:t>Brainscape</a:t>
            </a:r>
          </a:p>
        </p:txBody>
      </p:sp>
      <p:sp>
        <p:nvSpPr>
          <p:cNvPr id="3" name="Subtitle 2">
            <a:extLst>
              <a:ext uri="{FF2B5EF4-FFF2-40B4-BE49-F238E27FC236}">
                <a16:creationId xmlns:a16="http://schemas.microsoft.com/office/drawing/2014/main" id="{3B9F46F9-9179-6D8A-4034-58E1B3CA4A06}"/>
              </a:ext>
            </a:extLst>
          </p:cNvPr>
          <p:cNvSpPr>
            <a:spLocks noGrp="1"/>
          </p:cNvSpPr>
          <p:nvPr>
            <p:ph type="subTitle" idx="1"/>
          </p:nvPr>
        </p:nvSpPr>
        <p:spPr>
          <a:xfrm>
            <a:off x="628651" y="3868738"/>
            <a:ext cx="5879306" cy="1655762"/>
          </a:xfrm>
        </p:spPr>
        <p:txBody>
          <a:bodyPr/>
          <a:lstStyle/>
          <a:p>
            <a:r>
              <a:rPr lang="en-GB"/>
              <a:t>Martin Edworthy</a:t>
            </a:r>
          </a:p>
        </p:txBody>
      </p:sp>
      <p:pic>
        <p:nvPicPr>
          <p:cNvPr id="1026" name="Picture 2">
            <a:extLst>
              <a:ext uri="{FF2B5EF4-FFF2-40B4-BE49-F238E27FC236}">
                <a16:creationId xmlns:a16="http://schemas.microsoft.com/office/drawing/2014/main" id="{65C42AF1-1AFC-7C40-1194-194AB25855B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658"/>
          <a:stretch/>
        </p:blipFill>
        <p:spPr bwMode="auto">
          <a:xfrm>
            <a:off x="4026246" y="2534604"/>
            <a:ext cx="2481711" cy="1993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574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E92B644-28FA-52BD-7179-24B6300B7818}"/>
              </a:ext>
            </a:extLst>
          </p:cNvPr>
          <p:cNvSpPr>
            <a:spLocks noGrp="1"/>
          </p:cNvSpPr>
          <p:nvPr>
            <p:ph type="ctrTitle"/>
          </p:nvPr>
        </p:nvSpPr>
        <p:spPr>
          <a:xfrm>
            <a:off x="898869" y="350441"/>
            <a:ext cx="7886699" cy="912265"/>
          </a:xfrm>
        </p:spPr>
        <p:txBody>
          <a:bodyPr/>
          <a:lstStyle/>
          <a:p>
            <a:r>
              <a:rPr lang="en-GB"/>
              <a:t>Brainscape</a:t>
            </a:r>
          </a:p>
        </p:txBody>
      </p:sp>
      <p:sp>
        <p:nvSpPr>
          <p:cNvPr id="5" name="Rectangle 4">
            <a:extLst>
              <a:ext uri="{FF2B5EF4-FFF2-40B4-BE49-F238E27FC236}">
                <a16:creationId xmlns:a16="http://schemas.microsoft.com/office/drawing/2014/main" id="{01911707-CE9B-BCF6-1259-BDA3B20F1E81}"/>
              </a:ext>
            </a:extLst>
          </p:cNvPr>
          <p:cNvSpPr/>
          <p:nvPr/>
        </p:nvSpPr>
        <p:spPr>
          <a:xfrm>
            <a:off x="14494" y="1262706"/>
            <a:ext cx="9129506" cy="4853896"/>
          </a:xfrm>
          <a:prstGeom prst="rect">
            <a:avLst/>
          </a:prstGeom>
          <a:solidFill>
            <a:srgbClr val="20273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Google Shape;150;p34">
            <a:extLst>
              <a:ext uri="{FF2B5EF4-FFF2-40B4-BE49-F238E27FC236}">
                <a16:creationId xmlns:a16="http://schemas.microsoft.com/office/drawing/2014/main" id="{C9CA42D5-E011-718B-A2CD-5A531368B1CF}"/>
              </a:ext>
            </a:extLst>
          </p:cNvPr>
          <p:cNvSpPr txBox="1"/>
          <p:nvPr/>
        </p:nvSpPr>
        <p:spPr>
          <a:xfrm>
            <a:off x="6134168" y="1474431"/>
            <a:ext cx="2651400" cy="606000"/>
          </a:xfrm>
          <a:prstGeom prst="rect">
            <a:avLst/>
          </a:prstGeom>
          <a:noFill/>
          <a:ln>
            <a:noFill/>
          </a:ln>
        </p:spPr>
        <p:txBody>
          <a:bodyPr spcFirstLastPara="1" wrap="square" lIns="91425" tIns="91425" rIns="91425" bIns="91425" anchor="ctr" anchorCtr="0">
            <a:noAutofit/>
          </a:bodyPr>
          <a:lstStyle/>
          <a:p>
            <a:pPr marL="0" lvl="0" indent="0" algn="r" rtl="0">
              <a:lnSpc>
                <a:spcPct val="80000"/>
              </a:lnSpc>
              <a:spcBef>
                <a:spcPts val="0"/>
              </a:spcBef>
              <a:spcAft>
                <a:spcPts val="0"/>
              </a:spcAft>
              <a:buSzPts val="688"/>
              <a:buNone/>
            </a:pPr>
            <a:r>
              <a:rPr lang="en-GB" sz="3725" baseline="-25000">
                <a:solidFill>
                  <a:srgbClr val="FFFFFF"/>
                </a:solidFill>
                <a:latin typeface="Open Sans SemiBold"/>
                <a:ea typeface="Open Sans SemiBold"/>
                <a:cs typeface="Open Sans SemiBold"/>
                <a:sym typeface="Open Sans SemiBold"/>
              </a:rPr>
              <a:t>brainscape.com</a:t>
            </a:r>
            <a:endParaRPr sz="3725" baseline="-25000">
              <a:solidFill>
                <a:srgbClr val="FFFFFF"/>
              </a:solidFill>
              <a:latin typeface="Open Sans SemiBold"/>
              <a:ea typeface="Open Sans SemiBold"/>
              <a:cs typeface="Open Sans SemiBold"/>
              <a:sym typeface="Open Sans SemiBold"/>
            </a:endParaRPr>
          </a:p>
        </p:txBody>
      </p:sp>
      <p:pic>
        <p:nvPicPr>
          <p:cNvPr id="7" name="Google Shape;151;p34" title="Screen Shot 2025-11-29 at 12.47.14 PM.png">
            <a:extLst>
              <a:ext uri="{FF2B5EF4-FFF2-40B4-BE49-F238E27FC236}">
                <a16:creationId xmlns:a16="http://schemas.microsoft.com/office/drawing/2014/main" id="{54B3589F-A972-602F-FEB3-B915929C816B}"/>
              </a:ext>
            </a:extLst>
          </p:cNvPr>
          <p:cNvPicPr preferRelativeResize="0"/>
          <p:nvPr/>
        </p:nvPicPr>
        <p:blipFill>
          <a:blip r:embed="rId2">
            <a:alphaModFix/>
          </a:blip>
          <a:stretch>
            <a:fillRect/>
          </a:stretch>
        </p:blipFill>
        <p:spPr>
          <a:xfrm>
            <a:off x="2264920" y="2211309"/>
            <a:ext cx="4632450" cy="3054750"/>
          </a:xfrm>
          <a:prstGeom prst="rect">
            <a:avLst/>
          </a:prstGeom>
          <a:noFill/>
          <a:ln>
            <a:noFill/>
          </a:ln>
        </p:spPr>
      </p:pic>
      <p:pic>
        <p:nvPicPr>
          <p:cNvPr id="8" name="Google Shape;152;p34" title="Brainscape Logo White.png">
            <a:extLst>
              <a:ext uri="{FF2B5EF4-FFF2-40B4-BE49-F238E27FC236}">
                <a16:creationId xmlns:a16="http://schemas.microsoft.com/office/drawing/2014/main" id="{EDE6493D-D13C-B5E4-11E8-7A42B8321ED8}"/>
              </a:ext>
            </a:extLst>
          </p:cNvPr>
          <p:cNvPicPr preferRelativeResize="0"/>
          <p:nvPr/>
        </p:nvPicPr>
        <p:blipFill rotWithShape="1">
          <a:blip r:embed="rId3">
            <a:alphaModFix/>
          </a:blip>
          <a:srcRect r="73529"/>
          <a:stretch/>
        </p:blipFill>
        <p:spPr>
          <a:xfrm>
            <a:off x="628650" y="1474431"/>
            <a:ext cx="1215274" cy="1106844"/>
          </a:xfrm>
          <a:prstGeom prst="rect">
            <a:avLst/>
          </a:prstGeom>
          <a:noFill/>
          <a:ln>
            <a:noFill/>
          </a:ln>
        </p:spPr>
      </p:pic>
      <p:pic>
        <p:nvPicPr>
          <p:cNvPr id="9" name="Google Shape;233;p42">
            <a:extLst>
              <a:ext uri="{FF2B5EF4-FFF2-40B4-BE49-F238E27FC236}">
                <a16:creationId xmlns:a16="http://schemas.microsoft.com/office/drawing/2014/main" id="{4D9B877D-17F0-CDF8-B746-1BC8ED6332C9}"/>
              </a:ext>
            </a:extLst>
          </p:cNvPr>
          <p:cNvPicPr preferRelativeResize="0"/>
          <p:nvPr/>
        </p:nvPicPr>
        <p:blipFill>
          <a:blip r:embed="rId4">
            <a:alphaModFix/>
          </a:blip>
          <a:stretch>
            <a:fillRect/>
          </a:stretch>
        </p:blipFill>
        <p:spPr>
          <a:xfrm>
            <a:off x="-14497" y="5883347"/>
            <a:ext cx="9144003" cy="256115"/>
          </a:xfrm>
          <a:prstGeom prst="rect">
            <a:avLst/>
          </a:prstGeom>
          <a:noFill/>
          <a:ln>
            <a:noFill/>
          </a:ln>
        </p:spPr>
      </p:pic>
    </p:spTree>
    <p:extLst>
      <p:ext uri="{BB962C8B-B14F-4D97-AF65-F5344CB8AC3E}">
        <p14:creationId xmlns:p14="http://schemas.microsoft.com/office/powerpoint/2010/main" val="231256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C24FF36-0B5D-E553-A85C-4DE90260687A}"/>
              </a:ext>
            </a:extLst>
          </p:cNvPr>
          <p:cNvSpPr>
            <a:spLocks noGrp="1"/>
          </p:cNvSpPr>
          <p:nvPr>
            <p:ph idx="1"/>
          </p:nvPr>
        </p:nvSpPr>
        <p:spPr/>
        <p:txBody>
          <a:bodyPr>
            <a:normAutofit/>
          </a:bodyPr>
          <a:lstStyle/>
          <a:p>
            <a:r>
              <a:rPr lang="en-GB" sz="2400"/>
              <a:t>Understand Brainscape as a tool and how cognitive science make it effective</a:t>
            </a:r>
          </a:p>
          <a:p>
            <a:r>
              <a:rPr lang="en-GB" sz="2400"/>
              <a:t>Consider Sacred Hearts Brainscape experience and use it to inform implementation</a:t>
            </a:r>
          </a:p>
          <a:p>
            <a:r>
              <a:rPr lang="en-GB" sz="2400"/>
              <a:t>Try out studying with Brainscape and practice creating cards</a:t>
            </a:r>
          </a:p>
        </p:txBody>
      </p:sp>
      <p:sp>
        <p:nvSpPr>
          <p:cNvPr id="2" name="Title 1">
            <a:extLst>
              <a:ext uri="{FF2B5EF4-FFF2-40B4-BE49-F238E27FC236}">
                <a16:creationId xmlns:a16="http://schemas.microsoft.com/office/drawing/2014/main" id="{E2E4C974-DA27-CC7B-4C0B-872AD85C1C49}"/>
              </a:ext>
            </a:extLst>
          </p:cNvPr>
          <p:cNvSpPr>
            <a:spLocks noGrp="1"/>
          </p:cNvSpPr>
          <p:nvPr>
            <p:ph type="ctrTitle"/>
          </p:nvPr>
        </p:nvSpPr>
        <p:spPr/>
        <p:txBody>
          <a:bodyPr>
            <a:normAutofit/>
          </a:bodyPr>
          <a:lstStyle/>
          <a:p>
            <a:r>
              <a:rPr lang="en-GB"/>
              <a:t>Aims</a:t>
            </a:r>
          </a:p>
        </p:txBody>
      </p:sp>
    </p:spTree>
    <p:extLst>
      <p:ext uri="{BB962C8B-B14F-4D97-AF65-F5344CB8AC3E}">
        <p14:creationId xmlns:p14="http://schemas.microsoft.com/office/powerpoint/2010/main" val="34989459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D33206-436D-F05E-BB58-F862F410AF85}"/>
              </a:ext>
            </a:extLst>
          </p:cNvPr>
          <p:cNvSpPr>
            <a:spLocks noGrp="1"/>
          </p:cNvSpPr>
          <p:nvPr>
            <p:ph idx="1"/>
          </p:nvPr>
        </p:nvSpPr>
        <p:spPr>
          <a:xfrm>
            <a:off x="628650" y="1825625"/>
            <a:ext cx="4333875" cy="4351338"/>
          </a:xfrm>
        </p:spPr>
        <p:txBody>
          <a:bodyPr>
            <a:normAutofit/>
          </a:bodyPr>
          <a:lstStyle/>
          <a:p>
            <a:r>
              <a:rPr lang="en-GB"/>
              <a:t>Brainscape is a </a:t>
            </a:r>
            <a:r>
              <a:rPr lang="en-GB" b="1"/>
              <a:t>web &amp; mobile study platform</a:t>
            </a:r>
            <a:r>
              <a:rPr lang="en-GB"/>
              <a:t> that uses proven </a:t>
            </a:r>
            <a:r>
              <a:rPr lang="en-GB" b="1"/>
              <a:t>retrieval practice</a:t>
            </a:r>
            <a:r>
              <a:rPr lang="en-GB"/>
              <a:t> methods to </a:t>
            </a:r>
            <a:r>
              <a:rPr lang="en-GB" b="1"/>
              <a:t>improve learning</a:t>
            </a:r>
          </a:p>
          <a:p>
            <a:r>
              <a:rPr lang="en-GB"/>
              <a:t>On the surface, students study flashcards; but the </a:t>
            </a:r>
            <a:r>
              <a:rPr lang="en-GB" b="1"/>
              <a:t>frequency</a:t>
            </a:r>
            <a:r>
              <a:rPr lang="en-GB"/>
              <a:t> of those cards is </a:t>
            </a:r>
            <a:r>
              <a:rPr lang="en-GB" b="1"/>
              <a:t>carefully</a:t>
            </a:r>
            <a:r>
              <a:rPr lang="en-GB"/>
              <a:t> </a:t>
            </a:r>
            <a:r>
              <a:rPr lang="en-GB" b="1"/>
              <a:t>determined</a:t>
            </a:r>
          </a:p>
          <a:p>
            <a:r>
              <a:rPr lang="en-GB"/>
              <a:t>Students can </a:t>
            </a:r>
            <a:r>
              <a:rPr lang="en-GB" b="1"/>
              <a:t>study adaptively on any device</a:t>
            </a:r>
            <a:r>
              <a:rPr lang="en-GB"/>
              <a:t>; all progress is securely synced in the cloud</a:t>
            </a:r>
          </a:p>
          <a:p>
            <a:r>
              <a:rPr lang="en-GB" b="1"/>
              <a:t>Basic usage is </a:t>
            </a:r>
            <a:r>
              <a:rPr lang="en-GB" b="1" i="1"/>
              <a:t>free</a:t>
            </a:r>
            <a:r>
              <a:rPr lang="en-GB"/>
              <a:t>, you and your students can get a great deal from Brainscape without a subscription</a:t>
            </a:r>
          </a:p>
          <a:p>
            <a:endParaRPr lang="en-GB"/>
          </a:p>
        </p:txBody>
      </p:sp>
      <p:sp>
        <p:nvSpPr>
          <p:cNvPr id="2" name="Title 1">
            <a:extLst>
              <a:ext uri="{FF2B5EF4-FFF2-40B4-BE49-F238E27FC236}">
                <a16:creationId xmlns:a16="http://schemas.microsoft.com/office/drawing/2014/main" id="{7C5263C9-1470-FB15-93EA-4B075369EEA7}"/>
              </a:ext>
            </a:extLst>
          </p:cNvPr>
          <p:cNvSpPr>
            <a:spLocks noGrp="1"/>
          </p:cNvSpPr>
          <p:nvPr>
            <p:ph type="ctrTitle"/>
          </p:nvPr>
        </p:nvSpPr>
        <p:spPr/>
        <p:txBody>
          <a:bodyPr/>
          <a:lstStyle/>
          <a:p>
            <a:r>
              <a:rPr lang="en-GB"/>
              <a:t>What is Brainscape?</a:t>
            </a:r>
          </a:p>
        </p:txBody>
      </p:sp>
      <p:sp>
        <p:nvSpPr>
          <p:cNvPr id="176" name="Google Shape;176;p36"/>
          <p:cNvSpPr txBox="1">
            <a:spLocks noGrp="1"/>
          </p:cNvSpPr>
          <p:nvPr>
            <p:ph type="sldNum" idx="4294967295"/>
          </p:nvPr>
        </p:nvSpPr>
        <p:spPr>
          <a:xfrm>
            <a:off x="7086600" y="6356350"/>
            <a:ext cx="2057400" cy="365125"/>
          </a:xfrm>
          <a:prstGeom prst="rect">
            <a:avLst/>
          </a:prstGeom>
          <a:noFill/>
          <a:ln>
            <a:noFill/>
          </a:ln>
        </p:spPr>
        <p:txBody>
          <a:bodyPr spcFirstLastPara="1" vert="horz" wrap="square" lIns="91440" tIns="45720" rIns="91440" bIns="45720" rtlCol="0" anchor="ctr" anchorCtr="0">
            <a:normAutofit/>
          </a:bodyPr>
          <a:lstStyle>
            <a:defPPr>
              <a:defRPr lang="en-GB"/>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fld id="{330EA680-D336-4FF7-8B7A-9848BB0A1C32}" type="slidenum">
              <a:rPr lang="en-GB" smtClean="0"/>
              <a:pPr marL="0" lvl="0" indent="0" algn="r" rtl="0">
                <a:spcBef>
                  <a:spcPts val="0"/>
                </a:spcBef>
                <a:spcAft>
                  <a:spcPts val="0"/>
                </a:spcAft>
                <a:buNone/>
              </a:pPr>
              <a:t>5</a:t>
            </a:fld>
            <a:endParaRPr/>
          </a:p>
        </p:txBody>
      </p:sp>
      <p:pic>
        <p:nvPicPr>
          <p:cNvPr id="177" name="Google Shape;177;p36" title="Screenshot 2025-11-26 at 2.50.50 PM.png"/>
          <p:cNvPicPr preferRelativeResize="0"/>
          <p:nvPr/>
        </p:nvPicPr>
        <p:blipFill rotWithShape="1">
          <a:blip r:embed="rId3">
            <a:alphaModFix/>
          </a:blip>
          <a:srcRect t="4179" b="4188"/>
          <a:stretch/>
        </p:blipFill>
        <p:spPr>
          <a:xfrm>
            <a:off x="5242463" y="2013994"/>
            <a:ext cx="3688274" cy="221962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6B221B5-3892-3D60-94E2-B8910DC4C974}"/>
              </a:ext>
            </a:extLst>
          </p:cNvPr>
          <p:cNvSpPr>
            <a:spLocks noGrp="1"/>
          </p:cNvSpPr>
          <p:nvPr>
            <p:ph idx="1"/>
          </p:nvPr>
        </p:nvSpPr>
        <p:spPr/>
        <p:txBody>
          <a:bodyPr/>
          <a:lstStyle/>
          <a:p>
            <a:pPr marL="0" indent="0">
              <a:buNone/>
            </a:pPr>
            <a:r>
              <a:rPr lang="en-GB" b="1">
                <a:sym typeface="Open Sans"/>
              </a:rPr>
              <a:t>Brainscape uses a “smart flashcards” algorithm rooted in cognitive science</a:t>
            </a:r>
          </a:p>
          <a:p>
            <a:pPr marL="0" indent="0">
              <a:buNone/>
            </a:pPr>
            <a:endParaRPr lang="en-GB" sz="2000">
              <a:solidFill>
                <a:srgbClr val="666666"/>
              </a:solidFill>
              <a:latin typeface="Open Sans"/>
              <a:ea typeface="Open Sans"/>
              <a:cs typeface="Open Sans"/>
              <a:sym typeface="Open Sans"/>
            </a:endParaRPr>
          </a:p>
          <a:p>
            <a:pPr marL="0" indent="0">
              <a:buNone/>
            </a:pPr>
            <a:r>
              <a:rPr lang="en-GB" b="1"/>
              <a:t>Key Scientific Principles:</a:t>
            </a:r>
          </a:p>
          <a:p>
            <a:r>
              <a:rPr lang="en-GB"/>
              <a:t>Retrieval practice</a:t>
            </a:r>
          </a:p>
          <a:p>
            <a:r>
              <a:rPr lang="en-GB"/>
              <a:t>Active recall</a:t>
            </a:r>
          </a:p>
          <a:p>
            <a:r>
              <a:rPr lang="en-GB"/>
              <a:t>Metacognition</a:t>
            </a:r>
          </a:p>
          <a:p>
            <a:r>
              <a:rPr lang="en-GB"/>
              <a:t>Spaced repetition</a:t>
            </a:r>
          </a:p>
          <a:p>
            <a:r>
              <a:rPr lang="en-GB"/>
              <a:t>Interleaving study</a:t>
            </a:r>
          </a:p>
          <a:p>
            <a:r>
              <a:rPr lang="en-GB"/>
              <a:t>Limiting hyperbolic discounting</a:t>
            </a:r>
          </a:p>
          <a:p>
            <a:endParaRPr lang="en-GB"/>
          </a:p>
        </p:txBody>
      </p:sp>
      <p:sp>
        <p:nvSpPr>
          <p:cNvPr id="2" name="Title 1">
            <a:extLst>
              <a:ext uri="{FF2B5EF4-FFF2-40B4-BE49-F238E27FC236}">
                <a16:creationId xmlns:a16="http://schemas.microsoft.com/office/drawing/2014/main" id="{D552F5DB-8DE4-1A5A-67E3-09F03624BABD}"/>
              </a:ext>
            </a:extLst>
          </p:cNvPr>
          <p:cNvSpPr>
            <a:spLocks noGrp="1"/>
          </p:cNvSpPr>
          <p:nvPr>
            <p:ph type="ctrTitle"/>
          </p:nvPr>
        </p:nvSpPr>
        <p:spPr/>
        <p:txBody>
          <a:bodyPr/>
          <a:lstStyle/>
          <a:p>
            <a:r>
              <a:rPr lang="en-GB"/>
              <a:t>Brainscape’s method</a:t>
            </a:r>
          </a:p>
        </p:txBody>
      </p:sp>
      <p:sp>
        <p:nvSpPr>
          <p:cNvPr id="225" name="Google Shape;225;p40"/>
          <p:cNvSpPr txBox="1">
            <a:spLocks noGrp="1"/>
          </p:cNvSpPr>
          <p:nvPr>
            <p:ph type="sldNum" idx="4294967295"/>
          </p:nvPr>
        </p:nvSpPr>
        <p:spPr>
          <a:xfrm>
            <a:off x="7086600" y="6356350"/>
            <a:ext cx="2057400" cy="365125"/>
          </a:xfrm>
          <a:prstGeom prst="rect">
            <a:avLst/>
          </a:prstGeom>
          <a:noFill/>
          <a:ln>
            <a:noFill/>
          </a:ln>
        </p:spPr>
        <p:txBody>
          <a:bodyPr spcFirstLastPara="1" vert="horz" wrap="square" lIns="91440" tIns="45720" rIns="91440" bIns="45720" rtlCol="0" anchor="ctr" anchorCtr="0">
            <a:normAutofit/>
          </a:bodyPr>
          <a:lstStyle>
            <a:defPPr>
              <a:defRPr lang="en-GB"/>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fld id="{330EA680-D336-4FF7-8B7A-9848BB0A1C32}" type="slidenum">
              <a:rPr lang="en-GB" smtClean="0"/>
              <a:pPr marL="0" lvl="0" indent="0" algn="r" rtl="0">
                <a:spcBef>
                  <a:spcPts val="0"/>
                </a:spcBef>
                <a:spcAft>
                  <a:spcPts val="0"/>
                </a:spcAft>
                <a:buNone/>
              </a:pPr>
              <a:t>6</a:t>
            </a:fld>
            <a:endParaRPr/>
          </a:p>
        </p:txBody>
      </p:sp>
      <p:pic>
        <p:nvPicPr>
          <p:cNvPr id="3" name="Google Shape;226;p41" descr="P15.jpg">
            <a:extLst>
              <a:ext uri="{FF2B5EF4-FFF2-40B4-BE49-F238E27FC236}">
                <a16:creationId xmlns:a16="http://schemas.microsoft.com/office/drawing/2014/main" id="{65F989B0-2DDB-5E7D-5EF4-9D4D14C8C373}"/>
              </a:ext>
            </a:extLst>
          </p:cNvPr>
          <p:cNvPicPr preferRelativeResize="0"/>
          <p:nvPr/>
        </p:nvPicPr>
        <p:blipFill rotWithShape="1">
          <a:blip r:embed="rId3">
            <a:alphaModFix/>
          </a:blip>
          <a:srcRect/>
          <a:stretch/>
        </p:blipFill>
        <p:spPr>
          <a:xfrm>
            <a:off x="5042813" y="2295230"/>
            <a:ext cx="3786862" cy="375484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GB"/>
              <a:t>Started with Hermann Ebbinghaus’ research into the nature of forgetting (1885).</a:t>
            </a:r>
          </a:p>
        </p:txBody>
      </p:sp>
      <p:sp>
        <p:nvSpPr>
          <p:cNvPr id="2" name="Title 1"/>
          <p:cNvSpPr>
            <a:spLocks noGrp="1"/>
          </p:cNvSpPr>
          <p:nvPr>
            <p:ph type="ctrTitle"/>
          </p:nvPr>
        </p:nvSpPr>
        <p:spPr/>
        <p:txBody>
          <a:bodyPr/>
          <a:lstStyle/>
          <a:p>
            <a:r>
              <a:rPr lang="en-GB" b="1"/>
              <a:t>The Research</a:t>
            </a:r>
          </a:p>
        </p:txBody>
      </p:sp>
      <p:pic>
        <p:nvPicPr>
          <p:cNvPr id="1026" name="Picture 2" descr="http://www.wranx.com/wp-content/uploads/2016/04/ebbinghaus-diagram.png"/>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10338" b="96805" l="5755" r="88609">
                        <a14:foregroundMark x1="14508" y1="11090" x2="30935" y2="7895"/>
                        <a14:foregroundMark x1="30935" y1="7895" x2="55875" y2="18797"/>
                        <a14:foregroundMark x1="55875" y1="18797" x2="53597" y2="28759"/>
                        <a14:foregroundMark x1="53597" y1="28759" x2="32494" y2="53947"/>
                        <a14:foregroundMark x1="32494" y1="53947" x2="49041" y2="68609"/>
                        <a14:foregroundMark x1="49041" y1="68609" x2="47722" y2="82895"/>
                        <a14:foregroundMark x1="47722" y1="82895" x2="33813" y2="81391"/>
                        <a14:foregroundMark x1="33813" y1="81391" x2="43525" y2="59774"/>
                        <a14:foregroundMark x1="43525" y1="59774" x2="61391" y2="59211"/>
                        <a14:foregroundMark x1="61391" y1="59211" x2="52758" y2="59211"/>
                        <a14:foregroundMark x1="52758" y1="59211" x2="80336" y2="25940"/>
                        <a14:foregroundMark x1="80336" y1="25940" x2="12950" y2="61466"/>
                        <a14:foregroundMark x1="12950" y1="61466" x2="12830" y2="43797"/>
                        <a14:foregroundMark x1="12830" y1="43797" x2="21583" y2="39098"/>
                        <a14:foregroundMark x1="21583" y1="39098" x2="43405" y2="51504"/>
                        <a14:foregroundMark x1="43405" y1="51504" x2="46882" y2="62218"/>
                        <a14:foregroundMark x1="58633" y1="71053" x2="72902" y2="70113"/>
                        <a14:foregroundMark x1="72902" y1="70113" x2="85372" y2="22556"/>
                        <a14:foregroundMark x1="85372" y1="22556" x2="76139" y2="13158"/>
                        <a14:foregroundMark x1="76139" y1="13158" x2="27698" y2="11466"/>
                        <a14:foregroundMark x1="27698" y1="11466" x2="18345" y2="16353"/>
                        <a14:foregroundMark x1="16427" y1="37030" x2="46763" y2="61466"/>
                        <a14:foregroundMark x1="27338" y1="79887" x2="24580" y2="52444"/>
                        <a14:foregroundMark x1="24580" y1="52444" x2="30576" y2="44925"/>
                        <a14:foregroundMark x1="30576" y1="44925" x2="18705" y2="35902"/>
                        <a14:foregroundMark x1="18705" y1="35902" x2="27938" y2="39286"/>
                        <a14:foregroundMark x1="27938" y1="39286" x2="45444" y2="27444"/>
                        <a14:foregroundMark x1="45444" y1="27444" x2="50600" y2="52444"/>
                        <a14:foregroundMark x1="50600" y1="52444" x2="62710" y2="83083"/>
                        <a14:foregroundMark x1="75899" y1="77444" x2="77098" y2="65038"/>
                        <a14:foregroundMark x1="77098" y1="65038" x2="70384" y2="49624"/>
                        <a14:foregroundMark x1="70384" y1="49624" x2="68945" y2="62218"/>
                        <a14:foregroundMark x1="68945" y1="62218" x2="73381" y2="56391"/>
                        <a14:foregroundMark x1="78177" y1="67669" x2="80096" y2="54323"/>
                        <a14:foregroundMark x1="80096" y1="54323" x2="80576" y2="80639"/>
                        <a14:foregroundMark x1="80576" y1="80639" x2="74820" y2="89474"/>
                        <a14:foregroundMark x1="74820" y1="89474" x2="52998" y2="96805"/>
                        <a14:foregroundMark x1="79736" y1="86654" x2="80695" y2="70489"/>
                        <a14:foregroundMark x1="80695" y1="70489" x2="86331" y2="56391"/>
                        <a14:foregroundMark x1="86331" y1="56391" x2="85012" y2="35714"/>
                        <a14:foregroundMark x1="79976" y1="43233" x2="46643" y2="36278"/>
                        <a14:foregroundMark x1="46643" y1="36278" x2="35372" y2="25752"/>
                        <a14:foregroundMark x1="35372" y1="25752" x2="34772" y2="15226"/>
                        <a14:foregroundMark x1="22782" y1="35714" x2="15228" y2="36654"/>
                        <a14:foregroundMark x1="15228" y1="36654" x2="14628" y2="45301"/>
                        <a14:foregroundMark x1="15707" y1="48684" x2="21103" y2="71992"/>
                        <a14:foregroundMark x1="21103" y1="71992" x2="19185" y2="72932"/>
                        <a14:foregroundMark x1="18705" y1="74624" x2="22422" y2="86842"/>
                        <a14:foregroundMark x1="22422" y1="86842" x2="20264" y2="86654"/>
                        <a14:foregroundMark x1="31655" y1="90414" x2="38729" y2="88346"/>
                        <a14:foregroundMark x1="38729" y1="88346" x2="36331" y2="85714"/>
                        <a14:foregroundMark x1="46283" y1="86278" x2="53357" y2="86090"/>
                        <a14:foregroundMark x1="53357" y1="86090" x2="51079" y2="84211"/>
                        <a14:foregroundMark x1="56475" y1="84211" x2="47962" y2="88722"/>
                        <a14:foregroundMark x1="52158" y1="86654" x2="42446" y2="91353"/>
                        <a14:foregroundMark x1="43165" y1="89474" x2="27338" y2="91165"/>
                        <a14:foregroundMark x1="26259" y1="89474" x2="20144" y2="91541"/>
                        <a14:foregroundMark x1="20264" y1="87594" x2="17146" y2="88534"/>
                        <a14:foregroundMark x1="15827" y1="82331" x2="12830" y2="83647"/>
                        <a14:foregroundMark x1="10671" y1="75000" x2="11271" y2="75376"/>
                        <a14:foregroundMark x1="10911" y1="67669" x2="7554" y2="64286"/>
                        <a14:foregroundMark x1="8633" y1="56203" x2="9353" y2="59398"/>
                        <a14:foregroundMark x1="13429" y1="59398" x2="14988" y2="73120"/>
                        <a14:foregroundMark x1="14988" y1="73120" x2="5875" y2="61090"/>
                        <a14:foregroundMark x1="20743" y1="57895" x2="21223" y2="62406"/>
                        <a14:foregroundMark x1="15108" y1="51504" x2="13070" y2="40038"/>
                        <a14:foregroundMark x1="13070" y1="40038" x2="15588" y2="18421"/>
                        <a14:foregroundMark x1="15588" y1="18421" x2="25180" y2="15602"/>
                        <a14:foregroundMark x1="25180" y1="15602" x2="25420" y2="15602"/>
                        <a14:foregroundMark x1="9712" y1="56579" x2="10911" y2="20301"/>
                        <a14:foregroundMark x1="10911" y1="20301" x2="13669" y2="14850"/>
                        <a14:foregroundMark x1="47602" y1="93609" x2="52278" y2="93421"/>
                        <a14:foregroundMark x1="14988" y1="17481" x2="53118" y2="18797"/>
                        <a14:foregroundMark x1="18825" y1="38910" x2="17386" y2="43233"/>
                        <a14:foregroundMark x1="81535" y1="80075" x2="80815" y2="86654"/>
                        <a14:foregroundMark x1="85372" y1="41729" x2="88609" y2="44173"/>
                        <a14:foregroundMark x1="23141" y1="61654" x2="22782" y2="72556"/>
                        <a14:foregroundMark x1="22782" y1="72556" x2="28897" y2="81203"/>
                        <a14:foregroundMark x1="28897" y1="81203" x2="32134" y2="81391"/>
                        <a14:foregroundMark x1="22902" y1="82143" x2="34892" y2="82331"/>
                        <a14:foregroundMark x1="24700" y1="83459" x2="75659" y2="79323"/>
                        <a14:foregroundMark x1="75659" y1="79323" x2="77938" y2="79511"/>
                        <a14:foregroundMark x1="60911" y1="82519" x2="76739" y2="81955"/>
                        <a14:backgroundMark x1="92926" y1="93797" x2="78058" y2="95301"/>
                      </a14:backgroundRemoval>
                    </a14:imgEffect>
                  </a14:imgLayer>
                </a14:imgProps>
              </a:ext>
              <a:ext uri="{28A0092B-C50C-407E-A947-70E740481C1C}">
                <a14:useLocalDpi xmlns:a14="http://schemas.microsoft.com/office/drawing/2010/main" val="0"/>
              </a:ext>
            </a:extLst>
          </a:blip>
          <a:srcRect l="5205" t="14637" r="4820" b="3671"/>
          <a:stretch/>
        </p:blipFill>
        <p:spPr bwMode="auto">
          <a:xfrm>
            <a:off x="1294958" y="2567358"/>
            <a:ext cx="6554084" cy="379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4719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a:t>The Research</a:t>
            </a:r>
          </a:p>
        </p:txBody>
      </p:sp>
      <p:sp>
        <p:nvSpPr>
          <p:cNvPr id="3" name="Content Placeholder 2"/>
          <p:cNvSpPr>
            <a:spLocks noGrp="1"/>
          </p:cNvSpPr>
          <p:nvPr>
            <p:ph idx="1"/>
          </p:nvPr>
        </p:nvSpPr>
        <p:spPr>
          <a:xfrm>
            <a:off x="640942" y="1637982"/>
            <a:ext cx="7886700" cy="4351338"/>
          </a:xfrm>
        </p:spPr>
        <p:txBody>
          <a:bodyPr/>
          <a:lstStyle/>
          <a:p>
            <a:pPr marL="0" indent="0">
              <a:buNone/>
            </a:pPr>
            <a:r>
              <a:rPr lang="en-GB"/>
              <a:t>Started with Hermann Ebbinghaus’ research into the nature of forgetting (1885).</a:t>
            </a:r>
          </a:p>
        </p:txBody>
      </p:sp>
      <p:pic>
        <p:nvPicPr>
          <p:cNvPr id="1026" name="Picture 2" descr="Hermann Ebbinghaus - Wikipedia">
            <a:extLst>
              <a:ext uri="{FF2B5EF4-FFF2-40B4-BE49-F238E27FC236}">
                <a16:creationId xmlns:a16="http://schemas.microsoft.com/office/drawing/2014/main" id="{F929F89B-22A4-3D21-A161-53A865465B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359" y="2308860"/>
            <a:ext cx="2785904" cy="36804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D6DEC9-D363-62A8-E960-4525620022CC}"/>
              </a:ext>
            </a:extLst>
          </p:cNvPr>
          <p:cNvSpPr txBox="1"/>
          <p:nvPr/>
        </p:nvSpPr>
        <p:spPr>
          <a:xfrm>
            <a:off x="616358" y="2736671"/>
            <a:ext cx="4450330" cy="267765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a:solidFill>
                  <a:srgbClr val="132D50"/>
                </a:solidFill>
                <a:latin typeface="Lato Light" panose="020F0302020204030203" pitchFamily="34" charset="0"/>
              </a:rPr>
              <a:t>Effective teachers often </a:t>
            </a:r>
            <a:r>
              <a:rPr lang="en-GB" sz="2400" b="1" u="sng">
                <a:solidFill>
                  <a:srgbClr val="FF0000"/>
                </a:solidFill>
                <a:latin typeface="Lato Light" panose="020F0302020204030203" pitchFamily="34" charset="0"/>
              </a:rPr>
              <a:t>interrupt the forgetting</a:t>
            </a:r>
            <a:r>
              <a:rPr lang="en-GB" sz="2400" b="1">
                <a:solidFill>
                  <a:srgbClr val="132D50"/>
                </a:solidFill>
                <a:latin typeface="Lato Light" panose="020F0302020204030203" pitchFamily="34" charset="0"/>
              </a:rPr>
              <a:t> of their students.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a:solidFill>
                <a:srgbClr val="132D50"/>
              </a:solidFill>
              <a:latin typeface="Lato Light" panose="020F030202020403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a:solidFill>
                  <a:srgbClr val="132D50"/>
                </a:solidFill>
                <a:latin typeface="Lato Light" panose="020F0302020204030203" pitchFamily="34" charset="0"/>
              </a:rPr>
              <a:t>Students can use Brainscape to regularly revisit ideas and interrupt forgetting.</a:t>
            </a:r>
          </a:p>
        </p:txBody>
      </p:sp>
    </p:spTree>
    <p:extLst>
      <p:ext uri="{BB962C8B-B14F-4D97-AF65-F5344CB8AC3E}">
        <p14:creationId xmlns:p14="http://schemas.microsoft.com/office/powerpoint/2010/main" val="3575418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41" title="Screen Shot 2025-11-29 at 1.21.21 PM.png"/>
          <p:cNvPicPr preferRelativeResize="0"/>
          <p:nvPr/>
        </p:nvPicPr>
        <p:blipFill>
          <a:blip r:embed="rId3">
            <a:alphaModFix/>
          </a:blip>
          <a:stretch>
            <a:fillRect/>
          </a:stretch>
        </p:blipFill>
        <p:spPr>
          <a:xfrm>
            <a:off x="586651" y="2279342"/>
            <a:ext cx="1743182" cy="2564608"/>
          </a:xfrm>
          <a:prstGeom prst="rect">
            <a:avLst/>
          </a:prstGeom>
          <a:noFill/>
          <a:ln>
            <a:noFill/>
          </a:ln>
        </p:spPr>
      </p:pic>
      <p:pic>
        <p:nvPicPr>
          <p:cNvPr id="242" name="Google Shape;242;p41" title="Screen Shot 2025-11-29 at 1.21.33 PM.png"/>
          <p:cNvPicPr preferRelativeResize="0"/>
          <p:nvPr/>
        </p:nvPicPr>
        <p:blipFill>
          <a:blip r:embed="rId4">
            <a:alphaModFix/>
          </a:blip>
          <a:stretch>
            <a:fillRect/>
          </a:stretch>
        </p:blipFill>
        <p:spPr>
          <a:xfrm>
            <a:off x="3465816" y="2144455"/>
            <a:ext cx="2101371" cy="2999045"/>
          </a:xfrm>
          <a:prstGeom prst="rect">
            <a:avLst/>
          </a:prstGeom>
          <a:noFill/>
          <a:ln>
            <a:noFill/>
          </a:ln>
        </p:spPr>
      </p:pic>
      <p:grpSp>
        <p:nvGrpSpPr>
          <p:cNvPr id="243" name="Google Shape;243;p41"/>
          <p:cNvGrpSpPr/>
          <p:nvPr/>
        </p:nvGrpSpPr>
        <p:grpSpPr>
          <a:xfrm>
            <a:off x="6432556" y="2266875"/>
            <a:ext cx="2448066" cy="2818759"/>
            <a:chOff x="5863598" y="1578672"/>
            <a:chExt cx="2901927" cy="2949110"/>
          </a:xfrm>
        </p:grpSpPr>
        <p:pic>
          <p:nvPicPr>
            <p:cNvPr id="244" name="Google Shape;244;p41" descr="P15.jpg"/>
            <p:cNvPicPr preferRelativeResize="0"/>
            <p:nvPr/>
          </p:nvPicPr>
          <p:blipFill rotWithShape="1">
            <a:blip r:embed="rId5">
              <a:alphaModFix/>
            </a:blip>
            <a:srcRect/>
            <a:stretch/>
          </p:blipFill>
          <p:spPr>
            <a:xfrm>
              <a:off x="5863598" y="1578672"/>
              <a:ext cx="2740865" cy="2949110"/>
            </a:xfrm>
            <a:prstGeom prst="rect">
              <a:avLst/>
            </a:prstGeom>
            <a:noFill/>
            <a:ln>
              <a:noFill/>
            </a:ln>
          </p:spPr>
        </p:pic>
        <p:sp>
          <p:nvSpPr>
            <p:cNvPr id="245" name="Google Shape;245;p41"/>
            <p:cNvSpPr/>
            <p:nvPr/>
          </p:nvSpPr>
          <p:spPr>
            <a:xfrm rot="-983662">
              <a:off x="7046488" y="2686242"/>
              <a:ext cx="1609750" cy="1006316"/>
            </a:xfrm>
            <a:prstGeom prst="flowChartInputOutput">
              <a:avLst/>
            </a:prstGeom>
            <a:solidFill>
              <a:schemeClr val="lt1"/>
            </a:solidFill>
            <a:ln>
              <a:noFill/>
            </a:ln>
          </p:spPr>
          <p:txBody>
            <a:bodyPr spcFirstLastPara="1" wrap="square" lIns="77100" tIns="77100" rIns="77100" bIns="77100" anchor="ctr" anchorCtr="0">
              <a:noAutofit/>
            </a:bodyPr>
            <a:lstStyle/>
            <a:p>
              <a:pPr marL="0" lvl="0" indent="0" algn="ctr" rtl="0">
                <a:spcBef>
                  <a:spcPts val="0"/>
                </a:spcBef>
                <a:spcAft>
                  <a:spcPts val="0"/>
                </a:spcAft>
                <a:buNone/>
              </a:pPr>
              <a:endParaRPr sz="1181"/>
            </a:p>
          </p:txBody>
        </p:sp>
      </p:grpSp>
      <p:sp>
        <p:nvSpPr>
          <p:cNvPr id="246" name="Google Shape;246;p41"/>
          <p:cNvSpPr txBox="1">
            <a:spLocks noGrp="1"/>
          </p:cNvSpPr>
          <p:nvPr>
            <p:ph type="ctrTitle"/>
          </p:nvPr>
        </p:nvSpPr>
        <p:spPr>
          <a:xfrm>
            <a:off x="898869" y="226714"/>
            <a:ext cx="8245131" cy="912265"/>
          </a:xfrm>
          <a:prstGeom prst="rect">
            <a:avLst/>
          </a:prstGeom>
        </p:spPr>
        <p:txBody>
          <a:bodyPr spcFirstLastPara="1" wrap="square" lIns="91425" tIns="91425" rIns="91425" bIns="91425" anchor="b" anchorCtr="0">
            <a:noAutofit/>
          </a:bodyPr>
          <a:lstStyle/>
          <a:p>
            <a:pPr marL="0" lvl="0" indent="0">
              <a:spcAft>
                <a:spcPts val="0"/>
              </a:spcAft>
              <a:buSzPts val="891"/>
            </a:pPr>
            <a:r>
              <a:rPr lang="en-GB" sz="2800">
                <a:sym typeface="Open Sans SemiBold"/>
              </a:rPr>
              <a:t>How studying in Brainscape works in practice</a:t>
            </a:r>
            <a:endParaRPr sz="2800">
              <a:sym typeface="Open Sans SemiBold"/>
            </a:endParaRPr>
          </a:p>
        </p:txBody>
      </p:sp>
      <p:sp>
        <p:nvSpPr>
          <p:cNvPr id="247" name="Google Shape;247;p41"/>
          <p:cNvSpPr txBox="1">
            <a:spLocks noGrp="1"/>
          </p:cNvSpPr>
          <p:nvPr>
            <p:ph type="ctrTitle" idx="4294967295"/>
          </p:nvPr>
        </p:nvSpPr>
        <p:spPr>
          <a:xfrm>
            <a:off x="3348035" y="926843"/>
            <a:ext cx="2447925" cy="1220787"/>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891"/>
              <a:buNone/>
            </a:pPr>
            <a:r>
              <a:rPr lang="en-GB" sz="1850">
                <a:solidFill>
                  <a:srgbClr val="666666"/>
                </a:solidFill>
                <a:latin typeface="Open Sans SemiBold"/>
                <a:ea typeface="Open Sans SemiBold"/>
                <a:cs typeface="Open Sans SemiBold"/>
                <a:sym typeface="Open Sans SemiBold"/>
              </a:rPr>
              <a:t>2. Metacognition</a:t>
            </a:r>
            <a:endParaRPr sz="1850">
              <a:solidFill>
                <a:srgbClr val="666666"/>
              </a:solidFill>
              <a:latin typeface="Open Sans SemiBold"/>
              <a:ea typeface="Open Sans SemiBold"/>
              <a:cs typeface="Open Sans SemiBold"/>
              <a:sym typeface="Open Sans SemiBold"/>
            </a:endParaRPr>
          </a:p>
        </p:txBody>
      </p:sp>
      <p:sp>
        <p:nvSpPr>
          <p:cNvPr id="248" name="Google Shape;248;p41"/>
          <p:cNvSpPr txBox="1">
            <a:spLocks noGrp="1"/>
          </p:cNvSpPr>
          <p:nvPr>
            <p:ph type="ctrTitle" idx="4294967295"/>
          </p:nvPr>
        </p:nvSpPr>
        <p:spPr>
          <a:xfrm>
            <a:off x="6170875" y="926843"/>
            <a:ext cx="2870200" cy="1220787"/>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SzPts val="802"/>
              <a:buNone/>
            </a:pPr>
            <a:r>
              <a:rPr lang="en-GB" sz="1874">
                <a:solidFill>
                  <a:srgbClr val="666666"/>
                </a:solidFill>
                <a:latin typeface="Open Sans SemiBold"/>
                <a:ea typeface="Open Sans SemiBold"/>
                <a:cs typeface="Open Sans SemiBold"/>
                <a:sym typeface="Open Sans SemiBold"/>
              </a:rPr>
              <a:t>3. Spaced Repetition</a:t>
            </a:r>
            <a:endParaRPr sz="1874">
              <a:solidFill>
                <a:srgbClr val="666666"/>
              </a:solidFill>
              <a:latin typeface="Open Sans SemiBold"/>
              <a:ea typeface="Open Sans SemiBold"/>
              <a:cs typeface="Open Sans SemiBold"/>
              <a:sym typeface="Open Sans SemiBold"/>
            </a:endParaRPr>
          </a:p>
        </p:txBody>
      </p:sp>
      <p:sp>
        <p:nvSpPr>
          <p:cNvPr id="250" name="Google Shape;250;p41"/>
          <p:cNvSpPr txBox="1">
            <a:spLocks noGrp="1"/>
          </p:cNvSpPr>
          <p:nvPr>
            <p:ph type="sldNum" idx="4294967295"/>
          </p:nvPr>
        </p:nvSpPr>
        <p:spPr>
          <a:xfrm>
            <a:off x="7086600" y="6356350"/>
            <a:ext cx="2057400" cy="365125"/>
          </a:xfrm>
          <a:prstGeom prst="rect">
            <a:avLst/>
          </a:prstGeom>
        </p:spPr>
        <p:txBody>
          <a:bodyPr spcFirstLastPara="1" vert="horz" wrap="square" lIns="91440" tIns="45720" rIns="91440" bIns="45720" rtlCol="0" anchor="ctr" anchorCtr="0">
            <a:normAutofit/>
          </a:bodyPr>
          <a:lstStyle>
            <a:defPPr>
              <a:defRPr lang="en-GB"/>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fld id="{330EA680-D336-4FF7-8B7A-9848BB0A1C32}" type="slidenum">
              <a:rPr lang="en-GB" smtClean="0"/>
              <a:pPr marL="0" lvl="0" indent="0" algn="r" rtl="0">
                <a:spcBef>
                  <a:spcPts val="0"/>
                </a:spcBef>
                <a:spcAft>
                  <a:spcPts val="0"/>
                </a:spcAft>
                <a:buNone/>
              </a:pPr>
              <a:t>9</a:t>
            </a:fld>
            <a:endParaRPr/>
          </a:p>
        </p:txBody>
      </p:sp>
      <p:sp>
        <p:nvSpPr>
          <p:cNvPr id="251" name="Google Shape;251;p41"/>
          <p:cNvSpPr txBox="1"/>
          <p:nvPr/>
        </p:nvSpPr>
        <p:spPr>
          <a:xfrm>
            <a:off x="530225" y="5213912"/>
            <a:ext cx="1934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a:solidFill>
                  <a:srgbClr val="666666"/>
                </a:solidFill>
                <a:latin typeface="Open Sans"/>
                <a:ea typeface="Open Sans"/>
                <a:cs typeface="Open Sans"/>
                <a:sym typeface="Open Sans"/>
              </a:rPr>
              <a:t>Think of the answer in your head</a:t>
            </a:r>
            <a:endParaRPr>
              <a:solidFill>
                <a:srgbClr val="666666"/>
              </a:solidFill>
              <a:latin typeface="Open Sans"/>
              <a:ea typeface="Open Sans"/>
              <a:cs typeface="Open Sans"/>
              <a:sym typeface="Open Sans"/>
            </a:endParaRPr>
          </a:p>
        </p:txBody>
      </p:sp>
      <p:sp>
        <p:nvSpPr>
          <p:cNvPr id="252" name="Google Shape;252;p41"/>
          <p:cNvSpPr txBox="1"/>
          <p:nvPr/>
        </p:nvSpPr>
        <p:spPr>
          <a:xfrm>
            <a:off x="3549150" y="5213912"/>
            <a:ext cx="1934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a:solidFill>
                  <a:srgbClr val="666666"/>
                </a:solidFill>
                <a:latin typeface="Open Sans"/>
                <a:ea typeface="Open Sans"/>
                <a:cs typeface="Open Sans"/>
                <a:sym typeface="Open Sans"/>
              </a:rPr>
              <a:t>Rate your </a:t>
            </a:r>
            <a:br>
              <a:rPr lang="en-GB">
                <a:solidFill>
                  <a:srgbClr val="666666"/>
                </a:solidFill>
                <a:latin typeface="Open Sans"/>
                <a:ea typeface="Open Sans"/>
                <a:cs typeface="Open Sans"/>
                <a:sym typeface="Open Sans"/>
              </a:rPr>
            </a:br>
            <a:r>
              <a:rPr lang="en-GB">
                <a:solidFill>
                  <a:srgbClr val="666666"/>
                </a:solidFill>
                <a:latin typeface="Open Sans"/>
                <a:ea typeface="Open Sans"/>
                <a:cs typeface="Open Sans"/>
                <a:sym typeface="Open Sans"/>
              </a:rPr>
              <a:t>confidence</a:t>
            </a:r>
            <a:endParaRPr>
              <a:solidFill>
                <a:srgbClr val="666666"/>
              </a:solidFill>
              <a:latin typeface="Open Sans"/>
              <a:ea typeface="Open Sans"/>
              <a:cs typeface="Open Sans"/>
              <a:sym typeface="Open Sans"/>
            </a:endParaRPr>
          </a:p>
        </p:txBody>
      </p:sp>
      <p:sp>
        <p:nvSpPr>
          <p:cNvPr id="253" name="Google Shape;253;p41"/>
          <p:cNvSpPr txBox="1"/>
          <p:nvPr/>
        </p:nvSpPr>
        <p:spPr>
          <a:xfrm>
            <a:off x="6500625" y="5213912"/>
            <a:ext cx="2210700" cy="615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a:solidFill>
                  <a:srgbClr val="666666"/>
                </a:solidFill>
                <a:latin typeface="Open Sans"/>
                <a:ea typeface="Open Sans"/>
                <a:cs typeface="Open Sans"/>
                <a:sym typeface="Open Sans"/>
              </a:rPr>
              <a:t>Continue a </a:t>
            </a:r>
            <a:r>
              <a:rPr lang="en-GB" i="1">
                <a:solidFill>
                  <a:srgbClr val="666666"/>
                </a:solidFill>
                <a:latin typeface="Open Sans"/>
                <a:ea typeface="Open Sans"/>
                <a:cs typeface="Open Sans"/>
                <a:sym typeface="Open Sans"/>
              </a:rPr>
              <a:t>personalized</a:t>
            </a:r>
            <a:r>
              <a:rPr lang="en-GB">
                <a:solidFill>
                  <a:srgbClr val="666666"/>
                </a:solidFill>
                <a:latin typeface="Open Sans"/>
                <a:ea typeface="Open Sans"/>
                <a:cs typeface="Open Sans"/>
                <a:sym typeface="Open Sans"/>
              </a:rPr>
              <a:t> repetition stream</a:t>
            </a:r>
            <a:endParaRPr>
              <a:solidFill>
                <a:srgbClr val="666666"/>
              </a:solidFill>
              <a:latin typeface="Open Sans"/>
              <a:ea typeface="Open Sans"/>
              <a:cs typeface="Open Sans"/>
              <a:sym typeface="Open Sans"/>
            </a:endParaRPr>
          </a:p>
        </p:txBody>
      </p:sp>
      <p:pic>
        <p:nvPicPr>
          <p:cNvPr id="2" name="Google Shape;233;p42">
            <a:extLst>
              <a:ext uri="{FF2B5EF4-FFF2-40B4-BE49-F238E27FC236}">
                <a16:creationId xmlns:a16="http://schemas.microsoft.com/office/drawing/2014/main" id="{4939189A-6B9D-C836-CD42-F462F472F472}"/>
              </a:ext>
            </a:extLst>
          </p:cNvPr>
          <p:cNvPicPr preferRelativeResize="0"/>
          <p:nvPr/>
        </p:nvPicPr>
        <p:blipFill>
          <a:blip r:embed="rId6">
            <a:alphaModFix/>
          </a:blip>
          <a:stretch>
            <a:fillRect/>
          </a:stretch>
        </p:blipFill>
        <p:spPr>
          <a:xfrm>
            <a:off x="-3" y="6602155"/>
            <a:ext cx="9144003" cy="284846"/>
          </a:xfrm>
          <a:prstGeom prst="rect">
            <a:avLst/>
          </a:prstGeom>
          <a:noFill/>
          <a:ln>
            <a:noFill/>
          </a:ln>
        </p:spPr>
      </p:pic>
      <p:sp>
        <p:nvSpPr>
          <p:cNvPr id="4" name="Google Shape;248;p41">
            <a:extLst>
              <a:ext uri="{FF2B5EF4-FFF2-40B4-BE49-F238E27FC236}">
                <a16:creationId xmlns:a16="http://schemas.microsoft.com/office/drawing/2014/main" id="{C6214611-ABD9-72F7-E14E-0B6919E2D734}"/>
              </a:ext>
            </a:extLst>
          </p:cNvPr>
          <p:cNvSpPr txBox="1">
            <a:spLocks/>
          </p:cNvSpPr>
          <p:nvPr/>
        </p:nvSpPr>
        <p:spPr>
          <a:xfrm>
            <a:off x="23142" y="923668"/>
            <a:ext cx="2870200" cy="1220787"/>
          </a:xfrm>
          <a:prstGeom prst="rect">
            <a:avLst/>
          </a:prstGeom>
        </p:spPr>
        <p:txBody>
          <a:bodyPr spcFirstLastPara="1" vert="horz" wrap="square" lIns="91425" tIns="91425" rIns="91425" bIns="91425" rtlCol="0" anchor="b" anchorCtr="0">
            <a:normAutofit/>
          </a:bodyPr>
          <a:lstStyle>
            <a:lvl1pPr algn="l" defTabSz="685749" rtl="0" eaLnBrk="1" latinLnBrk="0" hangingPunct="1">
              <a:lnSpc>
                <a:spcPct val="90000"/>
              </a:lnSpc>
              <a:spcBef>
                <a:spcPct val="0"/>
              </a:spcBef>
              <a:buNone/>
              <a:defRPr sz="3300" kern="1200">
                <a:solidFill>
                  <a:srgbClr val="132D50"/>
                </a:solidFill>
                <a:latin typeface="Cardo" panose="02020600000000000000" pitchFamily="18" charset="-79"/>
                <a:ea typeface="Cardo" panose="02020600000000000000" pitchFamily="18" charset="-79"/>
                <a:cs typeface="Cardo" panose="02020600000000000000" pitchFamily="18" charset="-79"/>
              </a:defRPr>
            </a:lvl1pPr>
          </a:lstStyle>
          <a:p>
            <a:pPr algn="ctr">
              <a:spcBef>
                <a:spcPts val="0"/>
              </a:spcBef>
              <a:buSzPts val="802"/>
            </a:pPr>
            <a:r>
              <a:rPr lang="en-GB" sz="1874">
                <a:solidFill>
                  <a:srgbClr val="666666"/>
                </a:solidFill>
                <a:latin typeface="Open Sans SemiBold"/>
                <a:ea typeface="Open Sans SemiBold"/>
                <a:cs typeface="Open Sans SemiBold"/>
                <a:sym typeface="Open Sans SemiBold"/>
              </a:rPr>
              <a:t>1. Active Recall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2"/>
          <p:cNvSpPr txBox="1"/>
          <p:nvPr/>
        </p:nvSpPr>
        <p:spPr>
          <a:xfrm>
            <a:off x="311500" y="329400"/>
            <a:ext cx="7783800" cy="738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700" b="1" i="1" u="none" strike="noStrike" cap="none">
              <a:solidFill>
                <a:srgbClr val="29A5DC"/>
              </a:solidFill>
              <a:latin typeface="Open Sans"/>
              <a:ea typeface="Open Sans"/>
              <a:cs typeface="Open Sans"/>
              <a:sym typeface="Open Sans"/>
            </a:endParaRPr>
          </a:p>
        </p:txBody>
      </p:sp>
      <p:sp>
        <p:nvSpPr>
          <p:cNvPr id="2" name="Title 1">
            <a:extLst>
              <a:ext uri="{FF2B5EF4-FFF2-40B4-BE49-F238E27FC236}">
                <a16:creationId xmlns:a16="http://schemas.microsoft.com/office/drawing/2014/main" id="{FDCB6FA5-029C-A368-18A0-D0C7EC0E871A}"/>
              </a:ext>
            </a:extLst>
          </p:cNvPr>
          <p:cNvSpPr>
            <a:spLocks noGrp="1"/>
          </p:cNvSpPr>
          <p:nvPr>
            <p:ph type="ctrTitle"/>
          </p:nvPr>
        </p:nvSpPr>
        <p:spPr/>
        <p:txBody>
          <a:bodyPr>
            <a:normAutofit fontScale="90000"/>
          </a:bodyPr>
          <a:lstStyle/>
          <a:p>
            <a:r>
              <a:rPr lang="en-GB"/>
              <a:t>Brainscape helps develop better learners</a:t>
            </a:r>
          </a:p>
        </p:txBody>
      </p:sp>
      <p:sp>
        <p:nvSpPr>
          <p:cNvPr id="260" name="Google Shape;260;p42"/>
          <p:cNvSpPr txBox="1">
            <a:spLocks noGrp="1"/>
          </p:cNvSpPr>
          <p:nvPr>
            <p:ph type="sldNum" idx="4294967295"/>
          </p:nvPr>
        </p:nvSpPr>
        <p:spPr>
          <a:xfrm>
            <a:off x="7086600" y="6356350"/>
            <a:ext cx="2057400" cy="365125"/>
          </a:xfrm>
          <a:prstGeom prst="rect">
            <a:avLst/>
          </a:prstGeom>
          <a:noFill/>
          <a:ln>
            <a:noFill/>
          </a:ln>
        </p:spPr>
        <p:txBody>
          <a:bodyPr spcFirstLastPara="1" vert="horz" wrap="square" lIns="91440" tIns="45720" rIns="91440" bIns="45720" rtlCol="0" anchor="ctr" anchorCtr="0">
            <a:normAutofit/>
          </a:bodyPr>
          <a:lstStyle>
            <a:defPPr>
              <a:defRPr lang="en-GB"/>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fld id="{330EA680-D336-4FF7-8B7A-9848BB0A1C32}" type="slidenum">
              <a:rPr lang="en-GB" smtClean="0"/>
              <a:pPr marL="0" lvl="0" indent="0" algn="r" rtl="0">
                <a:spcBef>
                  <a:spcPts val="0"/>
                </a:spcBef>
                <a:spcAft>
                  <a:spcPts val="0"/>
                </a:spcAft>
                <a:buNone/>
              </a:pPr>
              <a:t>10</a:t>
            </a:fld>
            <a:endParaRPr/>
          </a:p>
        </p:txBody>
      </p:sp>
      <p:pic>
        <p:nvPicPr>
          <p:cNvPr id="261" name="Google Shape;261;p42" title="Screen Shot 2025-11-29 at 1.21.33 PM.png"/>
          <p:cNvPicPr preferRelativeResize="0"/>
          <p:nvPr/>
        </p:nvPicPr>
        <p:blipFill>
          <a:blip r:embed="rId3">
            <a:alphaModFix/>
          </a:blip>
          <a:stretch>
            <a:fillRect/>
          </a:stretch>
        </p:blipFill>
        <p:spPr>
          <a:xfrm>
            <a:off x="691729" y="1648824"/>
            <a:ext cx="2101371" cy="2999045"/>
          </a:xfrm>
          <a:prstGeom prst="rect">
            <a:avLst/>
          </a:prstGeom>
          <a:noFill/>
          <a:ln>
            <a:noFill/>
          </a:ln>
        </p:spPr>
      </p:pic>
      <p:sp>
        <p:nvSpPr>
          <p:cNvPr id="262" name="Google Shape;262;p42"/>
          <p:cNvSpPr/>
          <p:nvPr/>
        </p:nvSpPr>
        <p:spPr>
          <a:xfrm>
            <a:off x="894933" y="1742288"/>
            <a:ext cx="1702800" cy="2267100"/>
          </a:xfrm>
          <a:prstGeom prst="rect">
            <a:avLst/>
          </a:prstGeom>
          <a:noFill/>
          <a:ln w="114300" cap="flat" cmpd="sng">
            <a:solidFill>
              <a:srgbClr val="80AD3A"/>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3" name="Google Shape;263;p42"/>
          <p:cNvSpPr txBox="1"/>
          <p:nvPr/>
        </p:nvSpPr>
        <p:spPr>
          <a:xfrm>
            <a:off x="609475" y="4784931"/>
            <a:ext cx="2267100" cy="985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300">
                <a:solidFill>
                  <a:srgbClr val="666666"/>
                </a:solidFill>
                <a:latin typeface="Open Sans"/>
                <a:ea typeface="Open Sans"/>
                <a:cs typeface="Open Sans"/>
                <a:sym typeface="Open Sans"/>
              </a:rPr>
              <a:t>1. The card's border color shows your </a:t>
            </a:r>
            <a:r>
              <a:rPr lang="en-GB" sz="1300" b="1" i="1">
                <a:solidFill>
                  <a:srgbClr val="666666"/>
                </a:solidFill>
                <a:latin typeface="Open Sans"/>
                <a:ea typeface="Open Sans"/>
                <a:cs typeface="Open Sans"/>
                <a:sym typeface="Open Sans"/>
              </a:rPr>
              <a:t>previous</a:t>
            </a:r>
            <a:r>
              <a:rPr lang="en-GB" sz="1300" b="1">
                <a:solidFill>
                  <a:srgbClr val="666666"/>
                </a:solidFill>
                <a:latin typeface="Open Sans"/>
                <a:ea typeface="Open Sans"/>
                <a:cs typeface="Open Sans"/>
                <a:sym typeface="Open Sans"/>
              </a:rPr>
              <a:t> confidence rating</a:t>
            </a:r>
            <a:r>
              <a:rPr lang="en-GB" sz="1300">
                <a:solidFill>
                  <a:srgbClr val="666666"/>
                </a:solidFill>
                <a:latin typeface="Open Sans"/>
                <a:ea typeface="Open Sans"/>
                <a:cs typeface="Open Sans"/>
                <a:sym typeface="Open Sans"/>
              </a:rPr>
              <a:t> (in this case, "high")</a:t>
            </a:r>
            <a:endParaRPr sz="1300">
              <a:solidFill>
                <a:srgbClr val="666666"/>
              </a:solidFill>
              <a:latin typeface="Open Sans"/>
              <a:ea typeface="Open Sans"/>
              <a:cs typeface="Open Sans"/>
              <a:sym typeface="Open Sans"/>
            </a:endParaRPr>
          </a:p>
        </p:txBody>
      </p:sp>
      <p:pic>
        <p:nvPicPr>
          <p:cNvPr id="264" name="Google Shape;264;p42"/>
          <p:cNvPicPr preferRelativeResize="0"/>
          <p:nvPr/>
        </p:nvPicPr>
        <p:blipFill>
          <a:blip r:embed="rId4">
            <a:alphaModFix/>
          </a:blip>
          <a:stretch>
            <a:fillRect/>
          </a:stretch>
        </p:blipFill>
        <p:spPr>
          <a:xfrm>
            <a:off x="3331234" y="1855156"/>
            <a:ext cx="2267100" cy="2267100"/>
          </a:xfrm>
          <a:prstGeom prst="rect">
            <a:avLst/>
          </a:prstGeom>
          <a:noFill/>
          <a:ln>
            <a:noFill/>
          </a:ln>
        </p:spPr>
      </p:pic>
      <p:sp>
        <p:nvSpPr>
          <p:cNvPr id="265" name="Google Shape;265;p42"/>
          <p:cNvSpPr txBox="1"/>
          <p:nvPr/>
        </p:nvSpPr>
        <p:spPr>
          <a:xfrm>
            <a:off x="3510163" y="4798406"/>
            <a:ext cx="2361300" cy="985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300">
                <a:solidFill>
                  <a:srgbClr val="666666"/>
                </a:solidFill>
                <a:latin typeface="Open Sans"/>
                <a:ea typeface="Open Sans"/>
                <a:cs typeface="Open Sans"/>
                <a:sym typeface="Open Sans"/>
              </a:rPr>
              <a:t>2. Realizing you've now forgotten it makes you </a:t>
            </a:r>
            <a:r>
              <a:rPr lang="en-GB" sz="1300" b="1">
                <a:solidFill>
                  <a:srgbClr val="666666"/>
                </a:solidFill>
                <a:latin typeface="Open Sans"/>
                <a:ea typeface="Open Sans"/>
                <a:cs typeface="Open Sans"/>
                <a:sym typeface="Open Sans"/>
              </a:rPr>
              <a:t>reevaluate your overconfidence</a:t>
            </a:r>
            <a:endParaRPr sz="1300" b="1">
              <a:solidFill>
                <a:srgbClr val="666666"/>
              </a:solidFill>
              <a:latin typeface="Open Sans"/>
              <a:ea typeface="Open Sans"/>
              <a:cs typeface="Open Sans"/>
              <a:sym typeface="Open Sans"/>
            </a:endParaRPr>
          </a:p>
        </p:txBody>
      </p:sp>
      <p:pic>
        <p:nvPicPr>
          <p:cNvPr id="266" name="Google Shape;266;p42" title="Screen Shot 2025-11-29 at 1.21.33 PM.png"/>
          <p:cNvPicPr preferRelativeResize="0"/>
          <p:nvPr/>
        </p:nvPicPr>
        <p:blipFill>
          <a:blip r:embed="rId3">
            <a:alphaModFix/>
          </a:blip>
          <a:stretch>
            <a:fillRect/>
          </a:stretch>
        </p:blipFill>
        <p:spPr>
          <a:xfrm>
            <a:off x="6331829" y="1648824"/>
            <a:ext cx="2101371" cy="2999045"/>
          </a:xfrm>
          <a:prstGeom prst="rect">
            <a:avLst/>
          </a:prstGeom>
          <a:noFill/>
          <a:ln>
            <a:noFill/>
          </a:ln>
        </p:spPr>
      </p:pic>
      <p:sp>
        <p:nvSpPr>
          <p:cNvPr id="267" name="Google Shape;267;p42"/>
          <p:cNvSpPr/>
          <p:nvPr/>
        </p:nvSpPr>
        <p:spPr>
          <a:xfrm>
            <a:off x="6535033" y="1742288"/>
            <a:ext cx="1702800" cy="2267100"/>
          </a:xfrm>
          <a:prstGeom prst="rect">
            <a:avLst/>
          </a:prstGeom>
          <a:noFill/>
          <a:ln w="114300" cap="flat" cmpd="sng">
            <a:solidFill>
              <a:srgbClr val="FF8B47"/>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8" name="Google Shape;268;p42"/>
          <p:cNvSpPr txBox="1"/>
          <p:nvPr/>
        </p:nvSpPr>
        <p:spPr>
          <a:xfrm>
            <a:off x="6415163" y="4784931"/>
            <a:ext cx="1934700" cy="1185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300">
                <a:solidFill>
                  <a:srgbClr val="666666"/>
                </a:solidFill>
                <a:latin typeface="Open Sans"/>
                <a:ea typeface="Open Sans"/>
                <a:cs typeface="Open Sans"/>
                <a:sym typeface="Open Sans"/>
              </a:rPr>
              <a:t>3. You </a:t>
            </a:r>
            <a:r>
              <a:rPr lang="en-GB" sz="1300" b="1">
                <a:solidFill>
                  <a:srgbClr val="666666"/>
                </a:solidFill>
                <a:latin typeface="Open Sans"/>
                <a:ea typeface="Open Sans"/>
                <a:cs typeface="Open Sans"/>
                <a:sym typeface="Open Sans"/>
              </a:rPr>
              <a:t>calibrate your future confidence ratings</a:t>
            </a:r>
            <a:r>
              <a:rPr lang="en-GB" sz="1300">
                <a:solidFill>
                  <a:srgbClr val="666666"/>
                </a:solidFill>
                <a:latin typeface="Open Sans"/>
                <a:ea typeface="Open Sans"/>
                <a:cs typeface="Open Sans"/>
                <a:sym typeface="Open Sans"/>
              </a:rPr>
              <a:t> as you understand your own pace of learning better</a:t>
            </a:r>
            <a:endParaRPr sz="1300">
              <a:solidFill>
                <a:srgbClr val="666666"/>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4"/>
          <p:cNvSpPr txBox="1"/>
          <p:nvPr/>
        </p:nvSpPr>
        <p:spPr>
          <a:xfrm>
            <a:off x="311500" y="329400"/>
            <a:ext cx="8578500" cy="738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500" b="1" i="0" u="none" strike="noStrike" cap="none">
              <a:solidFill>
                <a:srgbClr val="29A5DC"/>
              </a:solidFill>
              <a:latin typeface="Open Sans"/>
              <a:ea typeface="Open Sans"/>
              <a:cs typeface="Open Sans"/>
              <a:sym typeface="Open Sans"/>
            </a:endParaRPr>
          </a:p>
        </p:txBody>
      </p:sp>
      <p:sp>
        <p:nvSpPr>
          <p:cNvPr id="3" name="Content Placeholder 2">
            <a:extLst>
              <a:ext uri="{FF2B5EF4-FFF2-40B4-BE49-F238E27FC236}">
                <a16:creationId xmlns:a16="http://schemas.microsoft.com/office/drawing/2014/main" id="{46804E5A-E585-E27C-F7B6-C0B40DB7A9D4}"/>
              </a:ext>
            </a:extLst>
          </p:cNvPr>
          <p:cNvSpPr>
            <a:spLocks noGrp="1"/>
          </p:cNvSpPr>
          <p:nvPr>
            <p:ph idx="1"/>
          </p:nvPr>
        </p:nvSpPr>
        <p:spPr>
          <a:xfrm>
            <a:off x="626089" y="1668608"/>
            <a:ext cx="7886700" cy="4351338"/>
          </a:xfrm>
        </p:spPr>
        <p:txBody>
          <a:bodyPr/>
          <a:lstStyle/>
          <a:p>
            <a:r>
              <a:rPr lang="en-GB">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Brainscape also helps students </a:t>
            </a:r>
            <a:r>
              <a:rPr lang="en-GB" b="1">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better understand their personal rates of progress,</a:t>
            </a:r>
            <a:r>
              <a:rPr lang="en-GB">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 so that they can better </a:t>
            </a:r>
            <a:r>
              <a:rPr lang="en-GB" b="1">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allocate their study time</a:t>
            </a:r>
            <a:r>
              <a:rPr lang="en-GB">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 throughout the semester or even over many years</a:t>
            </a:r>
          </a:p>
          <a:p>
            <a:endParaRPr lang="en-GB"/>
          </a:p>
        </p:txBody>
      </p:sp>
      <p:sp>
        <p:nvSpPr>
          <p:cNvPr id="2" name="Title 1">
            <a:extLst>
              <a:ext uri="{FF2B5EF4-FFF2-40B4-BE49-F238E27FC236}">
                <a16:creationId xmlns:a16="http://schemas.microsoft.com/office/drawing/2014/main" id="{2A6072E0-ED67-0FE5-7CBA-12A572B3A55E}"/>
              </a:ext>
            </a:extLst>
          </p:cNvPr>
          <p:cNvSpPr>
            <a:spLocks noGrp="1"/>
          </p:cNvSpPr>
          <p:nvPr>
            <p:ph type="ctrTitle"/>
          </p:nvPr>
        </p:nvSpPr>
        <p:spPr>
          <a:xfrm>
            <a:off x="898870" y="350441"/>
            <a:ext cx="7283106" cy="912265"/>
          </a:xfrm>
        </p:spPr>
        <p:txBody>
          <a:bodyPr>
            <a:normAutofit fontScale="90000"/>
          </a:bodyPr>
          <a:lstStyle/>
          <a:p>
            <a:r>
              <a:rPr lang="en-GB"/>
              <a:t>Brainscape Gives Students Deep Learning Analytics</a:t>
            </a:r>
          </a:p>
        </p:txBody>
      </p:sp>
      <p:sp>
        <p:nvSpPr>
          <p:cNvPr id="290" name="Google Shape;290;p44"/>
          <p:cNvSpPr txBox="1">
            <a:spLocks noGrp="1"/>
          </p:cNvSpPr>
          <p:nvPr>
            <p:ph type="sldNum" idx="4294967295"/>
          </p:nvPr>
        </p:nvSpPr>
        <p:spPr>
          <a:xfrm>
            <a:off x="7086600" y="6356350"/>
            <a:ext cx="2057400" cy="365125"/>
          </a:xfrm>
          <a:prstGeom prst="rect">
            <a:avLst/>
          </a:prstGeom>
          <a:noFill/>
          <a:ln>
            <a:noFill/>
          </a:ln>
        </p:spPr>
        <p:txBody>
          <a:bodyPr spcFirstLastPara="1" vert="horz" wrap="square" lIns="91440" tIns="45720" rIns="91440" bIns="45720" rtlCol="0" anchor="ctr" anchorCtr="0">
            <a:normAutofit/>
          </a:bodyPr>
          <a:lstStyle>
            <a:defPPr>
              <a:defRPr lang="en-GB"/>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fld id="{330EA680-D336-4FF7-8B7A-9848BB0A1C32}" type="slidenum">
              <a:rPr lang="en-GB" smtClean="0"/>
              <a:pPr marL="0" lvl="0" indent="0" algn="r" rtl="0">
                <a:spcBef>
                  <a:spcPts val="0"/>
                </a:spcBef>
                <a:spcAft>
                  <a:spcPts val="0"/>
                </a:spcAft>
                <a:buNone/>
              </a:pPr>
              <a:t>11</a:t>
            </a:fld>
            <a:endParaRPr/>
          </a:p>
        </p:txBody>
      </p:sp>
      <p:pic>
        <p:nvPicPr>
          <p:cNvPr id="292" name="Google Shape;292;p44" title="Screenshot 2025-11-26 at 2.51.49 PM.png"/>
          <p:cNvPicPr preferRelativeResize="0"/>
          <p:nvPr/>
        </p:nvPicPr>
        <p:blipFill>
          <a:blip r:embed="rId3">
            <a:alphaModFix/>
          </a:blip>
          <a:stretch>
            <a:fillRect/>
          </a:stretch>
        </p:blipFill>
        <p:spPr>
          <a:xfrm>
            <a:off x="3494382" y="2751778"/>
            <a:ext cx="2427568" cy="3682693"/>
          </a:xfrm>
          <a:prstGeom prst="roundRect">
            <a:avLst>
              <a:gd name="adj" fmla="val 6663"/>
            </a:avLst>
          </a:prstGeom>
          <a:noFill/>
          <a:ln>
            <a:noFill/>
          </a:ln>
        </p:spPr>
      </p:pic>
      <p:pic>
        <p:nvPicPr>
          <p:cNvPr id="293" name="Google Shape;293;p44" title="Screenshot 2025-11-26 at 2.52.15 PM.png"/>
          <p:cNvPicPr preferRelativeResize="0"/>
          <p:nvPr/>
        </p:nvPicPr>
        <p:blipFill>
          <a:blip r:embed="rId4">
            <a:alphaModFix/>
          </a:blip>
          <a:stretch>
            <a:fillRect/>
          </a:stretch>
        </p:blipFill>
        <p:spPr>
          <a:xfrm>
            <a:off x="1590674" y="3164357"/>
            <a:ext cx="1756459" cy="2855589"/>
          </a:xfrm>
          <a:prstGeom prst="roundRect">
            <a:avLst>
              <a:gd name="adj" fmla="val 8376"/>
            </a:avLst>
          </a:prstGeom>
          <a:noFill/>
          <a:ln>
            <a:noFill/>
          </a:ln>
        </p:spPr>
      </p:pic>
      <p:pic>
        <p:nvPicPr>
          <p:cNvPr id="294" name="Google Shape;294;p44" title="Screenshot 2025-11-26 at 2.52.48 PM.png"/>
          <p:cNvPicPr preferRelativeResize="0"/>
          <p:nvPr/>
        </p:nvPicPr>
        <p:blipFill>
          <a:blip r:embed="rId5">
            <a:alphaModFix/>
          </a:blip>
          <a:stretch>
            <a:fillRect/>
          </a:stretch>
        </p:blipFill>
        <p:spPr>
          <a:xfrm>
            <a:off x="6046892" y="3118330"/>
            <a:ext cx="1694722" cy="2947642"/>
          </a:xfrm>
          <a:prstGeom prst="roundRect">
            <a:avLst>
              <a:gd name="adj" fmla="val 9058"/>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9DB529-1950-650A-6693-6C83CA6901FB}"/>
              </a:ext>
            </a:extLst>
          </p:cNvPr>
          <p:cNvPicPr>
            <a:picLocks noChangeAspect="1"/>
          </p:cNvPicPr>
          <p:nvPr/>
        </p:nvPicPr>
        <p:blipFill>
          <a:blip r:embed="rId3"/>
          <a:stretch>
            <a:fillRect/>
          </a:stretch>
        </p:blipFill>
        <p:spPr>
          <a:xfrm>
            <a:off x="2999239" y="2131956"/>
            <a:ext cx="2906261" cy="1049652"/>
          </a:xfrm>
          <a:prstGeom prst="rect">
            <a:avLst/>
          </a:prstGeom>
        </p:spPr>
      </p:pic>
      <p:sp>
        <p:nvSpPr>
          <p:cNvPr id="2" name="Title 1">
            <a:extLst>
              <a:ext uri="{FF2B5EF4-FFF2-40B4-BE49-F238E27FC236}">
                <a16:creationId xmlns:a16="http://schemas.microsoft.com/office/drawing/2014/main" id="{1F4888AB-5E29-61F4-8D5E-20C2E07316F6}"/>
              </a:ext>
            </a:extLst>
          </p:cNvPr>
          <p:cNvSpPr>
            <a:spLocks noGrp="1"/>
          </p:cNvSpPr>
          <p:nvPr>
            <p:ph type="title"/>
          </p:nvPr>
        </p:nvSpPr>
        <p:spPr>
          <a:xfrm>
            <a:off x="913558" y="162756"/>
            <a:ext cx="7886700" cy="1325563"/>
          </a:xfrm>
        </p:spPr>
        <p:txBody>
          <a:bodyPr/>
          <a:lstStyle/>
          <a:p>
            <a:r>
              <a:rPr lang="en-GB"/>
              <a:t>Brainscape at Sacred Heart</a:t>
            </a:r>
          </a:p>
        </p:txBody>
      </p:sp>
      <p:sp>
        <p:nvSpPr>
          <p:cNvPr id="3" name="Content Placeholder 2">
            <a:extLst>
              <a:ext uri="{FF2B5EF4-FFF2-40B4-BE49-F238E27FC236}">
                <a16:creationId xmlns:a16="http://schemas.microsoft.com/office/drawing/2014/main" id="{D760562E-F0E5-2D8E-4201-7D9C19B1ADA3}"/>
              </a:ext>
            </a:extLst>
          </p:cNvPr>
          <p:cNvSpPr>
            <a:spLocks noGrp="1"/>
          </p:cNvSpPr>
          <p:nvPr>
            <p:ph idx="1"/>
          </p:nvPr>
        </p:nvSpPr>
        <p:spPr>
          <a:xfrm>
            <a:off x="400050" y="1605028"/>
            <a:ext cx="7886700" cy="4351338"/>
          </a:xfrm>
        </p:spPr>
        <p:txBody>
          <a:bodyPr/>
          <a:lstStyle/>
          <a:p>
            <a:r>
              <a:rPr lang="en-GB"/>
              <a:t>Professional Learner Toolkit - Brainscape is part of a suite of tools and strategies students are encouraged to use</a:t>
            </a:r>
          </a:p>
        </p:txBody>
      </p:sp>
      <p:pic>
        <p:nvPicPr>
          <p:cNvPr id="7" name="Picture 6">
            <a:extLst>
              <a:ext uri="{FF2B5EF4-FFF2-40B4-BE49-F238E27FC236}">
                <a16:creationId xmlns:a16="http://schemas.microsoft.com/office/drawing/2014/main" id="{AA2FE554-1A8F-E45E-8B27-8CD1C23E2F89}"/>
              </a:ext>
            </a:extLst>
          </p:cNvPr>
          <p:cNvPicPr>
            <a:picLocks noChangeAspect="1"/>
          </p:cNvPicPr>
          <p:nvPr/>
        </p:nvPicPr>
        <p:blipFill>
          <a:blip r:embed="rId4"/>
          <a:stretch>
            <a:fillRect/>
          </a:stretch>
        </p:blipFill>
        <p:spPr>
          <a:xfrm>
            <a:off x="180133" y="3076833"/>
            <a:ext cx="4795263" cy="3582860"/>
          </a:xfrm>
          <a:prstGeom prst="rect">
            <a:avLst/>
          </a:prstGeom>
          <a:ln>
            <a:solidFill>
              <a:schemeClr val="accent1"/>
            </a:solidFill>
          </a:ln>
        </p:spPr>
      </p:pic>
      <p:pic>
        <p:nvPicPr>
          <p:cNvPr id="5" name="Picture 4">
            <a:extLst>
              <a:ext uri="{FF2B5EF4-FFF2-40B4-BE49-F238E27FC236}">
                <a16:creationId xmlns:a16="http://schemas.microsoft.com/office/drawing/2014/main" id="{5109FAB4-15E4-EF0F-EF7C-C3914B044D2F}"/>
              </a:ext>
            </a:extLst>
          </p:cNvPr>
          <p:cNvPicPr>
            <a:picLocks noChangeAspect="1"/>
          </p:cNvPicPr>
          <p:nvPr/>
        </p:nvPicPr>
        <p:blipFill>
          <a:blip r:embed="rId5"/>
          <a:stretch>
            <a:fillRect/>
          </a:stretch>
        </p:blipFill>
        <p:spPr>
          <a:xfrm>
            <a:off x="4168604" y="3076833"/>
            <a:ext cx="4795263" cy="3582860"/>
          </a:xfrm>
          <a:prstGeom prst="rect">
            <a:avLst/>
          </a:prstGeom>
          <a:ln>
            <a:solidFill>
              <a:schemeClr val="accent1"/>
            </a:solidFill>
          </a:ln>
        </p:spPr>
      </p:pic>
    </p:spTree>
    <p:extLst>
      <p:ext uri="{BB962C8B-B14F-4D97-AF65-F5344CB8AC3E}">
        <p14:creationId xmlns:p14="http://schemas.microsoft.com/office/powerpoint/2010/main" val="3139333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2B9FF-E824-D3DE-5928-35B722F14C92}"/>
              </a:ext>
            </a:extLst>
          </p:cNvPr>
          <p:cNvSpPr>
            <a:spLocks noGrp="1"/>
          </p:cNvSpPr>
          <p:nvPr>
            <p:ph type="title"/>
          </p:nvPr>
        </p:nvSpPr>
        <p:spPr/>
        <p:txBody>
          <a:bodyPr>
            <a:normAutofit fontScale="90000"/>
          </a:bodyPr>
          <a:lstStyle/>
          <a:p>
            <a:r>
              <a:rPr lang="en-GB"/>
              <a:t>Brainscape Sacred Heart Implementation Snapshot</a:t>
            </a:r>
          </a:p>
        </p:txBody>
      </p:sp>
      <p:sp>
        <p:nvSpPr>
          <p:cNvPr id="3" name="Content Placeholder 2">
            <a:extLst>
              <a:ext uri="{FF2B5EF4-FFF2-40B4-BE49-F238E27FC236}">
                <a16:creationId xmlns:a16="http://schemas.microsoft.com/office/drawing/2014/main" id="{8DB0E1D2-F568-9870-10F6-60F9BA0E83B3}"/>
              </a:ext>
            </a:extLst>
          </p:cNvPr>
          <p:cNvSpPr>
            <a:spLocks noGrp="1"/>
          </p:cNvSpPr>
          <p:nvPr>
            <p:ph idx="1"/>
          </p:nvPr>
        </p:nvSpPr>
        <p:spPr>
          <a:xfrm>
            <a:off x="628650" y="1825625"/>
            <a:ext cx="8366760" cy="4351338"/>
          </a:xfrm>
        </p:spPr>
        <p:txBody>
          <a:bodyPr>
            <a:normAutofit/>
          </a:bodyPr>
          <a:lstStyle/>
          <a:p>
            <a:r>
              <a:rPr lang="en-GB" sz="2400"/>
              <a:t>Brainscape is a long-standing tool at Sacred Heart – supported through CPD and lessons but with a generally ‘hands off’ approach</a:t>
            </a:r>
          </a:p>
          <a:p>
            <a:r>
              <a:rPr lang="en-GB" sz="2400"/>
              <a:t>Benefits are seen in raw engagement data and anecdotally through student feedback to teachers</a:t>
            </a:r>
          </a:p>
          <a:p>
            <a:r>
              <a:rPr lang="en-GB" sz="2400"/>
              <a:t>Snapshot in April 2026 highlighted further opportunities:</a:t>
            </a:r>
          </a:p>
          <a:p>
            <a:pPr lvl="1"/>
            <a:r>
              <a:rPr lang="en-GB" sz="2000"/>
              <a:t>emphasise the importance of short, regular sessions (integrating into study routines rather than solely for revision)</a:t>
            </a:r>
          </a:p>
          <a:p>
            <a:pPr lvl="1"/>
            <a:r>
              <a:rPr lang="en-GB" sz="2000"/>
              <a:t>pausing before flipping</a:t>
            </a:r>
          </a:p>
          <a:p>
            <a:pPr lvl="1"/>
            <a:r>
              <a:rPr lang="en-GB" sz="2000"/>
              <a:t>build consistency with confidence ratings</a:t>
            </a:r>
          </a:p>
        </p:txBody>
      </p:sp>
    </p:spTree>
    <p:extLst>
      <p:ext uri="{BB962C8B-B14F-4D97-AF65-F5344CB8AC3E}">
        <p14:creationId xmlns:p14="http://schemas.microsoft.com/office/powerpoint/2010/main" val="1424518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B52B-86EF-B9CE-F380-933B281E0942}"/>
              </a:ext>
            </a:extLst>
          </p:cNvPr>
          <p:cNvSpPr>
            <a:spLocks noGrp="1"/>
          </p:cNvSpPr>
          <p:nvPr>
            <p:ph type="title"/>
          </p:nvPr>
        </p:nvSpPr>
        <p:spPr/>
        <p:txBody>
          <a:bodyPr/>
          <a:lstStyle/>
          <a:p>
            <a:r>
              <a:rPr lang="en-GB"/>
              <a:t>Confidence Rating</a:t>
            </a:r>
          </a:p>
        </p:txBody>
      </p:sp>
      <p:sp>
        <p:nvSpPr>
          <p:cNvPr id="3" name="Content Placeholder 2">
            <a:extLst>
              <a:ext uri="{FF2B5EF4-FFF2-40B4-BE49-F238E27FC236}">
                <a16:creationId xmlns:a16="http://schemas.microsoft.com/office/drawing/2014/main" id="{597B5961-F10F-BE91-385F-934875AB8ED2}"/>
              </a:ext>
            </a:extLst>
          </p:cNvPr>
          <p:cNvSpPr>
            <a:spLocks noGrp="1"/>
          </p:cNvSpPr>
          <p:nvPr>
            <p:ph idx="1"/>
          </p:nvPr>
        </p:nvSpPr>
        <p:spPr>
          <a:xfrm>
            <a:off x="628650" y="1825625"/>
            <a:ext cx="8156918" cy="4351338"/>
          </a:xfrm>
        </p:spPr>
        <p:txBody>
          <a:bodyPr>
            <a:normAutofit fontScale="92500" lnSpcReduction="20000"/>
          </a:bodyPr>
          <a:lstStyle/>
          <a:p>
            <a:pPr marL="0" indent="0" algn="l">
              <a:buNone/>
            </a:pPr>
            <a:r>
              <a:rPr lang="en-GB" sz="2400"/>
              <a:t>Why You Rate: Brainscape makes you rate your confidence (1-5) so its smart, adaptive algorithm knows exactly when to show you the flashcard again. It's all about helping you learn faster and remember for the long haul.</a:t>
            </a:r>
          </a:p>
          <a:p>
            <a:pPr marL="0" indent="0" algn="l">
              <a:buNone/>
            </a:pPr>
            <a:r>
              <a:rPr lang="en-GB" sz="2400"/>
              <a:t>Rating Rules of Thumb:</a:t>
            </a:r>
          </a:p>
          <a:p>
            <a:pPr marL="742950" lvl="1" indent="-285750" algn="l">
              <a:buFont typeface="Arial" panose="020B0604020202020204" pitchFamily="34" charset="0"/>
              <a:buChar char="•"/>
            </a:pPr>
            <a:r>
              <a:rPr lang="en-GB" sz="2400"/>
              <a:t>Use a "5" ONLY if you're 100% sure you'll never forget it. Seriously, don't cheat yourself by giving 5s just to hit 100% mastery. There are no rewards for it!</a:t>
            </a:r>
          </a:p>
          <a:p>
            <a:pPr marL="742950" lvl="1" indent="-285750" algn="l">
              <a:buFont typeface="Arial" panose="020B0604020202020204" pitchFamily="34" charset="0"/>
              <a:buChar char="•"/>
            </a:pPr>
            <a:r>
              <a:rPr lang="en-GB" sz="2400"/>
              <a:t>Go with a "3" or "4" if you know it well now, but you're not totally sold on remembering it forever.</a:t>
            </a:r>
          </a:p>
          <a:p>
            <a:pPr marL="742950" lvl="1" indent="-285750" algn="l">
              <a:buFont typeface="Arial" panose="020B0604020202020204" pitchFamily="34" charset="0"/>
              <a:buChar char="•"/>
            </a:pPr>
            <a:r>
              <a:rPr lang="en-GB" sz="2400"/>
              <a:t>Mark a "1" if you're clueless. The algorithm loves 1s—it'll bring those cards (or new ones) back fast, about 60% of the time.</a:t>
            </a:r>
          </a:p>
          <a:p>
            <a:pPr marL="742950" lvl="1" indent="-285750" algn="l">
              <a:buFont typeface="Arial" panose="020B0604020202020204" pitchFamily="34" charset="0"/>
              <a:buChar char="•"/>
            </a:pPr>
            <a:r>
              <a:rPr lang="en-GB" sz="2400"/>
              <a:t>Pro Tip: If you're seeing too many new concepts and want to focus, rate more of your current cards as a "1."</a:t>
            </a:r>
          </a:p>
          <a:p>
            <a:pPr marL="0" indent="0">
              <a:buNone/>
            </a:pPr>
            <a:endParaRPr lang="en-GB"/>
          </a:p>
        </p:txBody>
      </p:sp>
    </p:spTree>
    <p:extLst>
      <p:ext uri="{BB962C8B-B14F-4D97-AF65-F5344CB8AC3E}">
        <p14:creationId xmlns:p14="http://schemas.microsoft.com/office/powerpoint/2010/main" val="2507199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18D0F-EF4E-8133-D54D-00F594059AF6}"/>
              </a:ext>
            </a:extLst>
          </p:cNvPr>
          <p:cNvSpPr>
            <a:spLocks noGrp="1"/>
          </p:cNvSpPr>
          <p:nvPr>
            <p:ph type="title"/>
          </p:nvPr>
        </p:nvSpPr>
        <p:spPr/>
        <p:txBody>
          <a:bodyPr/>
          <a:lstStyle/>
          <a:p>
            <a:r>
              <a:rPr lang="en-GB"/>
              <a:t>Frequency of repetition</a:t>
            </a:r>
          </a:p>
        </p:txBody>
      </p:sp>
      <p:sp>
        <p:nvSpPr>
          <p:cNvPr id="3" name="Content Placeholder 2">
            <a:extLst>
              <a:ext uri="{FF2B5EF4-FFF2-40B4-BE49-F238E27FC236}">
                <a16:creationId xmlns:a16="http://schemas.microsoft.com/office/drawing/2014/main" id="{BC873407-9A69-3CE6-3566-70431CB13219}"/>
              </a:ext>
            </a:extLst>
          </p:cNvPr>
          <p:cNvSpPr>
            <a:spLocks noGrp="1"/>
          </p:cNvSpPr>
          <p:nvPr>
            <p:ph idx="1"/>
          </p:nvPr>
        </p:nvSpPr>
        <p:spPr/>
        <p:txBody>
          <a:bodyPr>
            <a:normAutofit lnSpcReduction="10000"/>
          </a:bodyPr>
          <a:lstStyle/>
          <a:p>
            <a:pPr marL="0" indent="0">
              <a:buNone/>
            </a:pPr>
            <a:r>
              <a:rPr lang="en-GB"/>
              <a:t>As you continue studying, Brainscape constantly fine-tunes how often each card appears. This depends on more than just your last rating.</a:t>
            </a:r>
          </a:p>
          <a:p>
            <a:pPr marL="0" indent="0">
              <a:buNone/>
            </a:pPr>
            <a:endParaRPr lang="en-GB"/>
          </a:p>
          <a:p>
            <a:pPr marL="0" indent="0">
              <a:buNone/>
            </a:pPr>
            <a:r>
              <a:rPr lang="en-GB"/>
              <a:t>Your repetition pattern is influenced by things like:</a:t>
            </a:r>
          </a:p>
          <a:p>
            <a:pPr marL="0" indent="0">
              <a:buNone/>
            </a:pPr>
            <a:endParaRPr lang="en-GB"/>
          </a:p>
          <a:p>
            <a:pPr>
              <a:buFont typeface="Wingdings" panose="05000000000000000000" pitchFamily="2" charset="2"/>
              <a:buChar char="Ø"/>
            </a:pPr>
            <a:r>
              <a:rPr lang="en-GB"/>
              <a:t>How many decks or classes are in your study mix</a:t>
            </a:r>
          </a:p>
          <a:p>
            <a:pPr>
              <a:buFont typeface="Wingdings" panose="05000000000000000000" pitchFamily="2" charset="2"/>
              <a:buChar char="Ø"/>
            </a:pPr>
            <a:r>
              <a:rPr lang="en-GB"/>
              <a:t>How often you’ve studied recently</a:t>
            </a:r>
          </a:p>
          <a:p>
            <a:pPr>
              <a:buFont typeface="Wingdings" panose="05000000000000000000" pitchFamily="2" charset="2"/>
              <a:buChar char="Ø"/>
            </a:pPr>
            <a:r>
              <a:rPr lang="en-GB"/>
              <a:t>How long it’s been since you last saw each card</a:t>
            </a:r>
          </a:p>
          <a:p>
            <a:pPr>
              <a:buFont typeface="Wingdings" panose="05000000000000000000" pitchFamily="2" charset="2"/>
              <a:buChar char="Ø"/>
            </a:pPr>
            <a:r>
              <a:rPr lang="en-GB"/>
              <a:t>How many cards currently sit in each confidence bucket (1 to 5)</a:t>
            </a:r>
          </a:p>
          <a:p>
            <a:pPr>
              <a:buFont typeface="Wingdings" panose="05000000000000000000" pitchFamily="2" charset="2"/>
              <a:buChar char="Ø"/>
            </a:pPr>
            <a:r>
              <a:rPr lang="en-GB"/>
              <a:t>Cards that haven’t been reviewed in a while become “stale,” which makes them more likely to resurface. Fresh cards take a back seat until they need attention again.</a:t>
            </a:r>
          </a:p>
        </p:txBody>
      </p:sp>
    </p:spTree>
    <p:extLst>
      <p:ext uri="{BB962C8B-B14F-4D97-AF65-F5344CB8AC3E}">
        <p14:creationId xmlns:p14="http://schemas.microsoft.com/office/powerpoint/2010/main" val="3698287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9"/>
          <p:cNvSpPr txBox="1"/>
          <p:nvPr/>
        </p:nvSpPr>
        <p:spPr>
          <a:xfrm>
            <a:off x="942871" y="293210"/>
            <a:ext cx="7994300" cy="738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3300" b="1">
                <a:solidFill>
                  <a:srgbClr val="AA1053"/>
                </a:solidFill>
                <a:cs typeface="Cardo" panose="02020600000000000000" pitchFamily="18" charset="-79"/>
                <a:sym typeface="Open Sans"/>
              </a:rPr>
              <a:t>Find Great Flashcards on the "Knowledge Genome"</a:t>
            </a:r>
          </a:p>
        </p:txBody>
      </p:sp>
      <p:sp>
        <p:nvSpPr>
          <p:cNvPr id="3" name="Content Placeholder 2">
            <a:extLst>
              <a:ext uri="{FF2B5EF4-FFF2-40B4-BE49-F238E27FC236}">
                <a16:creationId xmlns:a16="http://schemas.microsoft.com/office/drawing/2014/main" id="{1441196B-28BD-ADBC-4CE7-CBDC0D6DAD07}"/>
              </a:ext>
            </a:extLst>
          </p:cNvPr>
          <p:cNvSpPr>
            <a:spLocks noGrp="1"/>
          </p:cNvSpPr>
          <p:nvPr>
            <p:ph idx="1"/>
          </p:nvPr>
        </p:nvSpPr>
        <p:spPr>
          <a:xfrm>
            <a:off x="628650" y="1825625"/>
            <a:ext cx="3660321" cy="4351338"/>
          </a:xfrm>
        </p:spPr>
        <p:txBody>
          <a:bodyPr>
            <a:normAutofit fontScale="85000" lnSpcReduction="10000"/>
          </a:bodyPr>
          <a:lstStyle/>
          <a:p>
            <a:pPr marL="269999" lvl="0" indent="-178900">
              <a:spcBef>
                <a:spcPts val="1000"/>
              </a:spcBef>
              <a:buClr>
                <a:srgbClr val="666666"/>
              </a:buClr>
              <a:buSzPts val="1400"/>
              <a:buFont typeface="Open Sans"/>
              <a:buChar char="●"/>
            </a:pPr>
            <a:r>
              <a:rPr lang="en-GB" sz="2400">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Tens of thousands of educators have shared Brainscape flashcards covering virtually every subject.</a:t>
            </a:r>
          </a:p>
          <a:p>
            <a:pPr marL="269999" lvl="0" indent="-178900">
              <a:spcBef>
                <a:spcPts val="1400"/>
              </a:spcBef>
              <a:buClr>
                <a:srgbClr val="666666"/>
              </a:buClr>
              <a:buSzPts val="1400"/>
              <a:buFont typeface="Open Sans"/>
              <a:buChar char="●"/>
            </a:pPr>
            <a:r>
              <a:rPr lang="en-GB" sz="2400">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For major exams, Brainscape partners with leading educators and publishers to provide </a:t>
            </a:r>
            <a:r>
              <a:rPr lang="en-GB" sz="2400" u="sng">
                <a:solidFill>
                  <a:schemeClr val="hlink"/>
                </a:solidFill>
                <a:latin typeface="Lato Light" panose="020F0502020204030203" pitchFamily="34" charset="0"/>
                <a:ea typeface="Lato Light" panose="020F0502020204030203" pitchFamily="34" charset="0"/>
                <a:cs typeface="Lato Light" panose="020F0502020204030203" pitchFamily="34" charset="0"/>
                <a:sym typeface="Open Sans"/>
                <a:hlinkClick r:id="rId3"/>
              </a:rPr>
              <a:t>"Brainscape-Certified" flashcards</a:t>
            </a:r>
            <a:r>
              <a:rPr lang="en-GB" sz="2400" u="sng">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 </a:t>
            </a:r>
            <a:r>
              <a:rPr lang="en-GB" sz="2400">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that are 100% trustworthy</a:t>
            </a:r>
          </a:p>
          <a:p>
            <a:pPr marL="269999" lvl="0" indent="-178900">
              <a:spcBef>
                <a:spcPts val="1400"/>
              </a:spcBef>
              <a:buClr>
                <a:srgbClr val="666666"/>
              </a:buClr>
              <a:buSzPts val="1400"/>
              <a:buFont typeface="Open Sans"/>
              <a:buChar char="●"/>
            </a:pPr>
            <a:r>
              <a:rPr lang="en-GB" sz="2400">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Schools can unlock </a:t>
            </a:r>
            <a:r>
              <a:rPr lang="en-GB" sz="2400" i="1">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all</a:t>
            </a:r>
            <a:r>
              <a:rPr lang="en-GB" sz="2400">
                <a:solidFill>
                  <a:srgbClr val="666666"/>
                </a:solidFill>
                <a:latin typeface="Lato Light" panose="020F0502020204030203" pitchFamily="34" charset="0"/>
                <a:ea typeface="Lato Light" panose="020F0502020204030203" pitchFamily="34" charset="0"/>
                <a:cs typeface="Lato Light" panose="020F0502020204030203" pitchFamily="34" charset="0"/>
                <a:sym typeface="Open Sans"/>
              </a:rPr>
              <a:t> user-generated and certified flashcards for students with a single license</a:t>
            </a:r>
          </a:p>
          <a:p>
            <a:endParaRPr lang="en-GB">
              <a:latin typeface="Lato Light" panose="020F0502020204030203" pitchFamily="34" charset="0"/>
              <a:ea typeface="Lato Light" panose="020F0502020204030203" pitchFamily="34" charset="0"/>
              <a:cs typeface="Lato Light" panose="020F0502020204030203" pitchFamily="34" charset="0"/>
            </a:endParaRPr>
          </a:p>
        </p:txBody>
      </p:sp>
      <p:sp>
        <p:nvSpPr>
          <p:cNvPr id="361" name="Google Shape;361;p49"/>
          <p:cNvSpPr txBox="1">
            <a:spLocks noGrp="1"/>
          </p:cNvSpPr>
          <p:nvPr>
            <p:ph type="sldNum" idx="4294967295"/>
          </p:nvPr>
        </p:nvSpPr>
        <p:spPr>
          <a:xfrm>
            <a:off x="7086600" y="6356350"/>
            <a:ext cx="2057400" cy="365125"/>
          </a:xfrm>
          <a:prstGeom prst="rect">
            <a:avLst/>
          </a:prstGeom>
          <a:noFill/>
          <a:ln>
            <a:noFill/>
          </a:ln>
        </p:spPr>
        <p:txBody>
          <a:bodyPr spcFirstLastPara="1" vert="horz" wrap="square" lIns="91440" tIns="45720" rIns="91440" bIns="45720" rtlCol="0" anchor="ctr" anchorCtr="0">
            <a:normAutofit/>
          </a:bodyPr>
          <a:lstStyle>
            <a:defPPr>
              <a:defRPr lang="en-GB"/>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r" rtl="0">
              <a:spcBef>
                <a:spcPts val="0"/>
              </a:spcBef>
              <a:spcAft>
                <a:spcPts val="0"/>
              </a:spcAft>
              <a:buNone/>
            </a:pPr>
            <a:fld id="{330EA680-D336-4FF7-8B7A-9848BB0A1C32}" type="slidenum">
              <a:rPr lang="en-GB" smtClean="0"/>
              <a:pPr marL="0" lvl="0" indent="0" algn="r" rtl="0">
                <a:spcBef>
                  <a:spcPts val="0"/>
                </a:spcBef>
                <a:spcAft>
                  <a:spcPts val="0"/>
                </a:spcAft>
                <a:buNone/>
              </a:pPr>
              <a:t>16</a:t>
            </a:fld>
            <a:endParaRPr/>
          </a:p>
        </p:txBody>
      </p:sp>
      <p:pic>
        <p:nvPicPr>
          <p:cNvPr id="363" name="Google Shape;363;p49" title="Screenshot 2025-11-26 at 3.29.44 PM.png"/>
          <p:cNvPicPr preferRelativeResize="0"/>
          <p:nvPr/>
        </p:nvPicPr>
        <p:blipFill>
          <a:blip r:embed="rId4">
            <a:alphaModFix/>
          </a:blip>
          <a:stretch>
            <a:fillRect/>
          </a:stretch>
        </p:blipFill>
        <p:spPr>
          <a:xfrm>
            <a:off x="4288971" y="1768047"/>
            <a:ext cx="4572000" cy="3228683"/>
          </a:xfrm>
          <a:prstGeom prst="rect">
            <a:avLst/>
          </a:prstGeom>
          <a:noFill/>
          <a:ln>
            <a:noFill/>
          </a:ln>
        </p:spPr>
      </p:pic>
      <p:sp>
        <p:nvSpPr>
          <p:cNvPr id="364" name="Google Shape;364;p49"/>
          <p:cNvSpPr txBox="1"/>
          <p:nvPr/>
        </p:nvSpPr>
        <p:spPr>
          <a:xfrm>
            <a:off x="4572000" y="4996731"/>
            <a:ext cx="3939900" cy="1261844"/>
          </a:xfrm>
          <a:prstGeom prst="rect">
            <a:avLst/>
          </a:prstGeom>
          <a:noFill/>
          <a:ln>
            <a:noFill/>
          </a:ln>
        </p:spPr>
        <p:txBody>
          <a:bodyPr spcFirstLastPara="1" wrap="square" lIns="91425" tIns="45700" rIns="91425" bIns="45700" anchor="t" anchorCtr="0">
            <a:spAutoFit/>
          </a:bodyPr>
          <a:lstStyle/>
          <a:p>
            <a:pPr marL="0" marR="0" lvl="0" indent="0" algn="l" rtl="0">
              <a:spcBef>
                <a:spcPts val="1000"/>
              </a:spcBef>
              <a:spcAft>
                <a:spcPts val="1400"/>
              </a:spcAft>
              <a:buNone/>
            </a:pPr>
            <a:r>
              <a:rPr lang="en-GB" sz="1400">
                <a:solidFill>
                  <a:srgbClr val="666666"/>
                </a:solidFill>
                <a:latin typeface="Open Sans"/>
                <a:ea typeface="Open Sans"/>
                <a:cs typeface="Open Sans"/>
                <a:sym typeface="Open Sans"/>
              </a:rPr>
              <a:t>A cross-section of flashcard offerings for GCSE exams, one of thousands of subjects available.  Look for the ✅to denote Brainscape-Certified collections</a:t>
            </a:r>
            <a:endParaRPr sz="1400">
              <a:solidFill>
                <a:srgbClr val="666666"/>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6" name="Google Shape;476;p59"/>
          <p:cNvSpPr txBox="1"/>
          <p:nvPr/>
        </p:nvSpPr>
        <p:spPr>
          <a:xfrm>
            <a:off x="311500" y="329400"/>
            <a:ext cx="7783800" cy="738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GB" sz="2500" b="1" err="1">
                <a:solidFill>
                  <a:srgbClr val="29A5DC"/>
                </a:solidFill>
                <a:latin typeface="Open Sans"/>
                <a:ea typeface="Open Sans"/>
                <a:cs typeface="Open Sans"/>
                <a:sym typeface="Open Sans"/>
              </a:rPr>
              <a:t>Analyze</a:t>
            </a:r>
            <a:r>
              <a:rPr lang="en-GB" sz="2500" b="1">
                <a:solidFill>
                  <a:srgbClr val="29A5DC"/>
                </a:solidFill>
                <a:latin typeface="Open Sans"/>
                <a:ea typeface="Open Sans"/>
                <a:cs typeface="Open Sans"/>
                <a:sym typeface="Open Sans"/>
              </a:rPr>
              <a:t> Detailed Learning Data in Brainscape</a:t>
            </a:r>
            <a:endParaRPr sz="2500" b="1" i="0" u="none" strike="noStrike" cap="none">
              <a:solidFill>
                <a:srgbClr val="29A5DC"/>
              </a:solidFill>
              <a:latin typeface="Open Sans"/>
              <a:ea typeface="Open Sans"/>
              <a:cs typeface="Open Sans"/>
              <a:sym typeface="Open Sans"/>
            </a:endParaRPr>
          </a:p>
        </p:txBody>
      </p:sp>
      <p:pic>
        <p:nvPicPr>
          <p:cNvPr id="477" name="Google Shape;477;p59"/>
          <p:cNvPicPr preferRelativeResize="0"/>
          <p:nvPr/>
        </p:nvPicPr>
        <p:blipFill rotWithShape="1">
          <a:blip r:embed="rId3">
            <a:alphaModFix/>
          </a:blip>
          <a:srcRect b="8425"/>
          <a:stretch/>
        </p:blipFill>
        <p:spPr>
          <a:xfrm>
            <a:off x="483060" y="1478117"/>
            <a:ext cx="8102323" cy="4617874"/>
          </a:xfrm>
          <a:prstGeom prst="rect">
            <a:avLst/>
          </a:prstGeom>
          <a:noFill/>
          <a:ln>
            <a:noFill/>
          </a:ln>
        </p:spPr>
      </p:pic>
      <p:sp>
        <p:nvSpPr>
          <p:cNvPr id="478" name="Google Shape;478;p59"/>
          <p:cNvSpPr txBox="1"/>
          <p:nvPr/>
        </p:nvSpPr>
        <p:spPr>
          <a:xfrm>
            <a:off x="746151" y="954450"/>
            <a:ext cx="7679700" cy="3231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500"/>
              </a:spcAft>
              <a:buNone/>
            </a:pPr>
            <a:r>
              <a:rPr lang="en-GB" sz="1500">
                <a:solidFill>
                  <a:srgbClr val="666666"/>
                </a:solidFill>
                <a:latin typeface="Open Sans"/>
                <a:ea typeface="Open Sans"/>
                <a:cs typeface="Open Sans"/>
                <a:sym typeface="Open Sans"/>
              </a:rPr>
              <a:t>Easily track students' study </a:t>
            </a:r>
            <a:r>
              <a:rPr lang="en-GB" sz="1500" i="1">
                <a:solidFill>
                  <a:srgbClr val="666666"/>
                </a:solidFill>
                <a:latin typeface="Open Sans"/>
                <a:ea typeface="Open Sans"/>
                <a:cs typeface="Open Sans"/>
                <a:sym typeface="Open Sans"/>
              </a:rPr>
              <a:t>time</a:t>
            </a:r>
            <a:r>
              <a:rPr lang="en-GB" sz="1500">
                <a:solidFill>
                  <a:srgbClr val="666666"/>
                </a:solidFill>
                <a:latin typeface="Open Sans"/>
                <a:ea typeface="Open Sans"/>
                <a:cs typeface="Open Sans"/>
                <a:sym typeface="Open Sans"/>
              </a:rPr>
              <a:t>, </a:t>
            </a:r>
            <a:r>
              <a:rPr lang="en-GB" sz="1500" i="1">
                <a:solidFill>
                  <a:srgbClr val="666666"/>
                </a:solidFill>
                <a:latin typeface="Open Sans"/>
                <a:ea typeface="Open Sans"/>
                <a:cs typeface="Open Sans"/>
                <a:sym typeface="Open Sans"/>
              </a:rPr>
              <a:t>spacing</a:t>
            </a:r>
            <a:r>
              <a:rPr lang="en-GB" sz="1500">
                <a:solidFill>
                  <a:srgbClr val="666666"/>
                </a:solidFill>
                <a:latin typeface="Open Sans"/>
                <a:ea typeface="Open Sans"/>
                <a:cs typeface="Open Sans"/>
                <a:sym typeface="Open Sans"/>
              </a:rPr>
              <a:t>, </a:t>
            </a:r>
            <a:r>
              <a:rPr lang="en-GB" sz="1500" i="1">
                <a:solidFill>
                  <a:srgbClr val="666666"/>
                </a:solidFill>
                <a:latin typeface="Open Sans"/>
                <a:ea typeface="Open Sans"/>
                <a:cs typeface="Open Sans"/>
                <a:sym typeface="Open Sans"/>
              </a:rPr>
              <a:t>confidence, </a:t>
            </a:r>
            <a:r>
              <a:rPr lang="en-GB" sz="1500">
                <a:solidFill>
                  <a:srgbClr val="666666"/>
                </a:solidFill>
                <a:latin typeface="Open Sans"/>
                <a:ea typeface="Open Sans"/>
                <a:cs typeface="Open Sans"/>
                <a:sym typeface="Open Sans"/>
              </a:rPr>
              <a:t>and specific areas of </a:t>
            </a:r>
            <a:r>
              <a:rPr lang="en-GB" sz="1500" i="1">
                <a:solidFill>
                  <a:srgbClr val="666666"/>
                </a:solidFill>
                <a:latin typeface="Open Sans"/>
                <a:ea typeface="Open Sans"/>
                <a:cs typeface="Open Sans"/>
                <a:sym typeface="Open Sans"/>
              </a:rPr>
              <a:t>weakness</a:t>
            </a:r>
            <a:endParaRPr sz="1500" i="1">
              <a:solidFill>
                <a:srgbClr val="666666"/>
              </a:solidFill>
              <a:latin typeface="Open Sans"/>
              <a:ea typeface="Open Sans"/>
              <a:cs typeface="Open Sans"/>
              <a:sym typeface="Open Sans"/>
            </a:endParaRPr>
          </a:p>
        </p:txBody>
      </p:sp>
      <p:sp>
        <p:nvSpPr>
          <p:cNvPr id="479" name="Google Shape;479;p59"/>
          <p:cNvSpPr/>
          <p:nvPr/>
        </p:nvSpPr>
        <p:spPr>
          <a:xfrm rot="-1946936">
            <a:off x="7290960" y="2516416"/>
            <a:ext cx="1125529" cy="362529"/>
          </a:xfrm>
          <a:prstGeom prst="leftArrow">
            <a:avLst>
              <a:gd name="adj1" fmla="val 50000"/>
              <a:gd name="adj2" fmla="val 50000"/>
            </a:avLst>
          </a:prstGeom>
          <a:solidFill>
            <a:srgbClr val="C8028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900">
                <a:solidFill>
                  <a:schemeClr val="lt1"/>
                </a:solidFill>
                <a:latin typeface="Open Sans"/>
                <a:ea typeface="Open Sans"/>
                <a:cs typeface="Open Sans"/>
                <a:sym typeface="Open Sans"/>
              </a:rPr>
              <a:t>Export to XLS!</a:t>
            </a:r>
            <a:endParaRPr sz="900">
              <a:solidFill>
                <a:schemeClr val="lt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4B24F4-002A-2278-CB89-4C9EDF978656}"/>
              </a:ext>
            </a:extLst>
          </p:cNvPr>
          <p:cNvPicPr>
            <a:picLocks noChangeAspect="1"/>
          </p:cNvPicPr>
          <p:nvPr/>
        </p:nvPicPr>
        <p:blipFill>
          <a:blip r:embed="rId2"/>
          <a:stretch>
            <a:fillRect/>
          </a:stretch>
        </p:blipFill>
        <p:spPr>
          <a:xfrm>
            <a:off x="57150" y="115678"/>
            <a:ext cx="9029700" cy="5879306"/>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C11370AF-25DB-24C3-91E8-2E99E346991F}"/>
                  </a:ext>
                </a:extLst>
              </p14:cNvPr>
              <p14:cNvContentPartPr/>
              <p14:nvPr/>
            </p14:nvContentPartPr>
            <p14:xfrm flipV="1">
              <a:off x="275610" y="3187700"/>
              <a:ext cx="1912114" cy="69850"/>
            </p14:xfrm>
          </p:contentPart>
        </mc:Choice>
        <mc:Fallback xmlns="">
          <p:pic>
            <p:nvPicPr>
              <p:cNvPr id="6" name="Ink 5">
                <a:extLst>
                  <a:ext uri="{FF2B5EF4-FFF2-40B4-BE49-F238E27FC236}">
                    <a16:creationId xmlns:a16="http://schemas.microsoft.com/office/drawing/2014/main" id="{C11370AF-25DB-24C3-91E8-2E99E346991F}"/>
                  </a:ext>
                </a:extLst>
              </p:cNvPr>
              <p:cNvPicPr/>
              <p:nvPr/>
            </p:nvPicPr>
            <p:blipFill>
              <a:blip r:embed="rId4"/>
              <a:stretch>
                <a:fillRect/>
              </a:stretch>
            </p:blipFill>
            <p:spPr>
              <a:xfrm flipV="1">
                <a:off x="259772" y="3124656"/>
                <a:ext cx="1943431" cy="195938"/>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4BCD8253-89D9-BF94-0C80-C98A8E87C5F9}"/>
                  </a:ext>
                </a:extLst>
              </p14:cNvPr>
              <p14:cNvContentPartPr/>
              <p14:nvPr/>
            </p14:nvContentPartPr>
            <p14:xfrm flipV="1">
              <a:off x="275610" y="3911599"/>
              <a:ext cx="2169140" cy="79239"/>
            </p14:xfrm>
          </p:contentPart>
        </mc:Choice>
        <mc:Fallback xmlns="">
          <p:pic>
            <p:nvPicPr>
              <p:cNvPr id="7" name="Ink 6">
                <a:extLst>
                  <a:ext uri="{FF2B5EF4-FFF2-40B4-BE49-F238E27FC236}">
                    <a16:creationId xmlns:a16="http://schemas.microsoft.com/office/drawing/2014/main" id="{4BCD8253-89D9-BF94-0C80-C98A8E87C5F9}"/>
                  </a:ext>
                </a:extLst>
              </p:cNvPr>
              <p:cNvPicPr/>
              <p:nvPr/>
            </p:nvPicPr>
            <p:blipFill>
              <a:blip r:embed="rId6"/>
              <a:stretch>
                <a:fillRect/>
              </a:stretch>
            </p:blipFill>
            <p:spPr>
              <a:xfrm flipV="1">
                <a:off x="259769" y="3848495"/>
                <a:ext cx="2200462" cy="205448"/>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7E72972E-DB0C-767B-05FD-ABCF333289A6}"/>
                  </a:ext>
                </a:extLst>
              </p14:cNvPr>
              <p14:cNvContentPartPr/>
              <p14:nvPr/>
            </p14:nvContentPartPr>
            <p14:xfrm flipV="1">
              <a:off x="339110" y="4883148"/>
              <a:ext cx="2346940" cy="85734"/>
            </p14:xfrm>
          </p:contentPart>
        </mc:Choice>
        <mc:Fallback xmlns="">
          <p:pic>
            <p:nvPicPr>
              <p:cNvPr id="8" name="Ink 7">
                <a:extLst>
                  <a:ext uri="{FF2B5EF4-FFF2-40B4-BE49-F238E27FC236}">
                    <a16:creationId xmlns:a16="http://schemas.microsoft.com/office/drawing/2014/main" id="{7E72972E-DB0C-767B-05FD-ABCF333289A6}"/>
                  </a:ext>
                </a:extLst>
              </p:cNvPr>
              <p:cNvPicPr/>
              <p:nvPr/>
            </p:nvPicPr>
            <p:blipFill>
              <a:blip r:embed="rId8"/>
              <a:stretch>
                <a:fillRect/>
              </a:stretch>
            </p:blipFill>
            <p:spPr>
              <a:xfrm flipV="1">
                <a:off x="323269" y="4820013"/>
                <a:ext cx="2378261" cy="212003"/>
              </a:xfrm>
              <a:prstGeom prst="rect">
                <a:avLst/>
              </a:prstGeom>
            </p:spPr>
          </p:pic>
        </mc:Fallback>
      </mc:AlternateContent>
      <p:sp>
        <p:nvSpPr>
          <p:cNvPr id="2" name="TextBox 1">
            <a:extLst>
              <a:ext uri="{FF2B5EF4-FFF2-40B4-BE49-F238E27FC236}">
                <a16:creationId xmlns:a16="http://schemas.microsoft.com/office/drawing/2014/main" id="{C08DCA4F-5B3D-06ED-9AF5-45DA0BB4B9D3}"/>
              </a:ext>
            </a:extLst>
          </p:cNvPr>
          <p:cNvSpPr txBox="1"/>
          <p:nvPr/>
        </p:nvSpPr>
        <p:spPr>
          <a:xfrm>
            <a:off x="3909060" y="1897380"/>
            <a:ext cx="4640580" cy="646331"/>
          </a:xfrm>
          <a:prstGeom prst="rect">
            <a:avLst/>
          </a:prstGeom>
          <a:solidFill>
            <a:schemeClr val="bg1"/>
          </a:solidFill>
          <a:ln>
            <a:solidFill>
              <a:srgbClr val="FF0000"/>
            </a:solidFill>
          </a:ln>
        </p:spPr>
        <p:txBody>
          <a:bodyPr wrap="square" rtlCol="0">
            <a:spAutoFit/>
          </a:bodyPr>
          <a:lstStyle/>
          <a:p>
            <a:pPr algn="ctr"/>
            <a:r>
              <a:rPr lang="en-GB" dirty="0">
                <a:solidFill>
                  <a:srgbClr val="FF0000"/>
                </a:solidFill>
              </a:rPr>
              <a:t>Enterprise is much more competitive than ‘Pro (Individual)’ pricing</a:t>
            </a:r>
          </a:p>
        </p:txBody>
      </p:sp>
    </p:spTree>
    <p:extLst>
      <p:ext uri="{BB962C8B-B14F-4D97-AF65-F5344CB8AC3E}">
        <p14:creationId xmlns:p14="http://schemas.microsoft.com/office/powerpoint/2010/main" val="1929972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20C386-E00A-DD71-1B97-AB9517B4A9FA}"/>
              </a:ext>
            </a:extLst>
          </p:cNvPr>
          <p:cNvPicPr>
            <a:picLocks noChangeAspect="1"/>
          </p:cNvPicPr>
          <p:nvPr/>
        </p:nvPicPr>
        <p:blipFill>
          <a:blip r:embed="rId2"/>
          <a:stretch>
            <a:fillRect/>
          </a:stretch>
        </p:blipFill>
        <p:spPr>
          <a:xfrm>
            <a:off x="68580" y="434340"/>
            <a:ext cx="9006840" cy="4962952"/>
          </a:xfrm>
          <a:prstGeom prst="rect">
            <a:avLst/>
          </a:prstGeom>
        </p:spPr>
      </p:pic>
      <p:sp>
        <p:nvSpPr>
          <p:cNvPr id="4" name="Rectangle 3">
            <a:extLst>
              <a:ext uri="{FF2B5EF4-FFF2-40B4-BE49-F238E27FC236}">
                <a16:creationId xmlns:a16="http://schemas.microsoft.com/office/drawing/2014/main" id="{93A482B9-6C1B-D772-86AD-0E989B6957F0}"/>
              </a:ext>
            </a:extLst>
          </p:cNvPr>
          <p:cNvSpPr/>
          <p:nvPr/>
        </p:nvSpPr>
        <p:spPr>
          <a:xfrm>
            <a:off x="8321040" y="537210"/>
            <a:ext cx="720090" cy="24003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34087C76-47EC-F746-32D8-4BDA78135B6F}"/>
              </a:ext>
            </a:extLst>
          </p:cNvPr>
          <p:cNvPicPr>
            <a:picLocks noChangeAspect="1"/>
          </p:cNvPicPr>
          <p:nvPr/>
        </p:nvPicPr>
        <p:blipFill>
          <a:blip r:embed="rId3"/>
          <a:stretch>
            <a:fillRect/>
          </a:stretch>
        </p:blipFill>
        <p:spPr>
          <a:xfrm>
            <a:off x="2576926" y="1334978"/>
            <a:ext cx="3990148" cy="4783322"/>
          </a:xfrm>
          <a:prstGeom prst="rect">
            <a:avLst/>
          </a:prstGeom>
          <a:ln w="19050">
            <a:solidFill>
              <a:srgbClr val="FF0000"/>
            </a:solidFill>
          </a:ln>
        </p:spPr>
      </p:pic>
    </p:spTree>
    <p:extLst>
      <p:ext uri="{BB962C8B-B14F-4D97-AF65-F5344CB8AC3E}">
        <p14:creationId xmlns:p14="http://schemas.microsoft.com/office/powerpoint/2010/main" val="27754085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0E5295-3649-C5A9-6C1F-97FDB322B378}"/>
              </a:ext>
            </a:extLst>
          </p:cNvPr>
          <p:cNvPicPr>
            <a:picLocks noChangeAspect="1"/>
          </p:cNvPicPr>
          <p:nvPr/>
        </p:nvPicPr>
        <p:blipFill>
          <a:blip r:embed="rId3"/>
          <a:stretch>
            <a:fillRect/>
          </a:stretch>
        </p:blipFill>
        <p:spPr>
          <a:xfrm>
            <a:off x="-1" y="1034143"/>
            <a:ext cx="9123859" cy="5327253"/>
          </a:xfrm>
          <a:prstGeom prst="rect">
            <a:avLst/>
          </a:prstGeom>
          <a:ln>
            <a:solidFill>
              <a:schemeClr val="accent1">
                <a:lumMod val="75000"/>
              </a:schemeClr>
            </a:solidFill>
          </a:ln>
        </p:spPr>
      </p:pic>
      <p:sp>
        <p:nvSpPr>
          <p:cNvPr id="4" name="Right Brace 3">
            <a:extLst>
              <a:ext uri="{FF2B5EF4-FFF2-40B4-BE49-F238E27FC236}">
                <a16:creationId xmlns:a16="http://schemas.microsoft.com/office/drawing/2014/main" id="{E8D6E839-D2A6-88C2-CD54-7689C87A26A4}"/>
              </a:ext>
            </a:extLst>
          </p:cNvPr>
          <p:cNvSpPr/>
          <p:nvPr/>
        </p:nvSpPr>
        <p:spPr>
          <a:xfrm>
            <a:off x="1565910" y="2617470"/>
            <a:ext cx="502920" cy="2960370"/>
          </a:xfrm>
          <a:prstGeom prst="rightBrace">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8F02C065-5769-9461-DE2A-67DCAB356756}"/>
              </a:ext>
            </a:extLst>
          </p:cNvPr>
          <p:cNvSpPr txBox="1"/>
          <p:nvPr/>
        </p:nvSpPr>
        <p:spPr>
          <a:xfrm>
            <a:off x="2068830" y="3912989"/>
            <a:ext cx="1028700" cy="369332"/>
          </a:xfrm>
          <a:prstGeom prst="rect">
            <a:avLst/>
          </a:prstGeom>
          <a:solidFill>
            <a:schemeClr val="bg1"/>
          </a:solidFill>
          <a:ln w="28575">
            <a:solidFill>
              <a:srgbClr val="FF0000"/>
            </a:solidFill>
          </a:ln>
        </p:spPr>
        <p:txBody>
          <a:bodyPr wrap="square" rtlCol="0">
            <a:spAutoFit/>
          </a:bodyPr>
          <a:lstStyle/>
          <a:p>
            <a:r>
              <a:rPr lang="en-GB"/>
              <a:t>Classes</a:t>
            </a:r>
          </a:p>
        </p:txBody>
      </p:sp>
      <p:sp>
        <p:nvSpPr>
          <p:cNvPr id="6" name="Right Brace 5">
            <a:extLst>
              <a:ext uri="{FF2B5EF4-FFF2-40B4-BE49-F238E27FC236}">
                <a16:creationId xmlns:a16="http://schemas.microsoft.com/office/drawing/2014/main" id="{B1165607-A536-3182-7C08-049C5C804685}"/>
              </a:ext>
            </a:extLst>
          </p:cNvPr>
          <p:cNvSpPr/>
          <p:nvPr/>
        </p:nvSpPr>
        <p:spPr>
          <a:xfrm>
            <a:off x="6210300" y="3524250"/>
            <a:ext cx="502920" cy="2837146"/>
          </a:xfrm>
          <a:prstGeom prst="rightBrace">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7" name="TextBox 6">
            <a:extLst>
              <a:ext uri="{FF2B5EF4-FFF2-40B4-BE49-F238E27FC236}">
                <a16:creationId xmlns:a16="http://schemas.microsoft.com/office/drawing/2014/main" id="{1686E57C-654D-6D16-D7A2-E9B2C0B0CD11}"/>
              </a:ext>
            </a:extLst>
          </p:cNvPr>
          <p:cNvSpPr txBox="1"/>
          <p:nvPr/>
        </p:nvSpPr>
        <p:spPr>
          <a:xfrm>
            <a:off x="6713220" y="4819769"/>
            <a:ext cx="1028700" cy="369332"/>
          </a:xfrm>
          <a:prstGeom prst="rect">
            <a:avLst/>
          </a:prstGeom>
          <a:solidFill>
            <a:schemeClr val="bg1"/>
          </a:solidFill>
          <a:ln w="28575">
            <a:solidFill>
              <a:srgbClr val="FF0000"/>
            </a:solidFill>
          </a:ln>
        </p:spPr>
        <p:txBody>
          <a:bodyPr wrap="square" rtlCol="0">
            <a:spAutoFit/>
          </a:bodyPr>
          <a:lstStyle/>
          <a:p>
            <a:r>
              <a:rPr lang="en-GB"/>
              <a:t>Decks</a:t>
            </a:r>
          </a:p>
        </p:txBody>
      </p:sp>
      <p:sp>
        <p:nvSpPr>
          <p:cNvPr id="8" name="Right Brace 7">
            <a:extLst>
              <a:ext uri="{FF2B5EF4-FFF2-40B4-BE49-F238E27FC236}">
                <a16:creationId xmlns:a16="http://schemas.microsoft.com/office/drawing/2014/main" id="{9F78850D-857E-3304-884E-FF2CEE52CADC}"/>
              </a:ext>
            </a:extLst>
          </p:cNvPr>
          <p:cNvSpPr/>
          <p:nvPr/>
        </p:nvSpPr>
        <p:spPr>
          <a:xfrm rot="5400000">
            <a:off x="5369750" y="4475174"/>
            <a:ext cx="253246" cy="1427854"/>
          </a:xfrm>
          <a:prstGeom prst="rightBrace">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9" name="TextBox 8">
            <a:extLst>
              <a:ext uri="{FF2B5EF4-FFF2-40B4-BE49-F238E27FC236}">
                <a16:creationId xmlns:a16="http://schemas.microsoft.com/office/drawing/2014/main" id="{2F2C8BE3-135E-7CB6-FC00-7965B5298D63}"/>
              </a:ext>
            </a:extLst>
          </p:cNvPr>
          <p:cNvSpPr txBox="1"/>
          <p:nvPr/>
        </p:nvSpPr>
        <p:spPr>
          <a:xfrm>
            <a:off x="5064890" y="5315724"/>
            <a:ext cx="1028700" cy="369332"/>
          </a:xfrm>
          <a:prstGeom prst="rect">
            <a:avLst/>
          </a:prstGeom>
          <a:solidFill>
            <a:schemeClr val="bg1"/>
          </a:solidFill>
          <a:ln w="28575">
            <a:solidFill>
              <a:srgbClr val="FF0000"/>
            </a:solidFill>
          </a:ln>
        </p:spPr>
        <p:txBody>
          <a:bodyPr wrap="square" rtlCol="0">
            <a:spAutoFit/>
          </a:bodyPr>
          <a:lstStyle/>
          <a:p>
            <a:r>
              <a:rPr lang="en-GB"/>
              <a:t>Cards</a:t>
            </a:r>
          </a:p>
        </p:txBody>
      </p:sp>
      <p:sp>
        <p:nvSpPr>
          <p:cNvPr id="10" name="Title 9">
            <a:extLst>
              <a:ext uri="{FF2B5EF4-FFF2-40B4-BE49-F238E27FC236}">
                <a16:creationId xmlns:a16="http://schemas.microsoft.com/office/drawing/2014/main" id="{1D163CA4-29EC-050A-C4A6-E1A6EE96A122}"/>
              </a:ext>
            </a:extLst>
          </p:cNvPr>
          <p:cNvSpPr>
            <a:spLocks noGrp="1"/>
          </p:cNvSpPr>
          <p:nvPr>
            <p:ph type="ctrTitle"/>
          </p:nvPr>
        </p:nvSpPr>
        <p:spPr/>
        <p:txBody>
          <a:bodyPr/>
          <a:lstStyle/>
          <a:p>
            <a:r>
              <a:rPr lang="en-GB"/>
              <a:t>Organisation within Brainscape</a:t>
            </a:r>
          </a:p>
        </p:txBody>
      </p:sp>
    </p:spTree>
    <p:extLst>
      <p:ext uri="{BB962C8B-B14F-4D97-AF65-F5344CB8AC3E}">
        <p14:creationId xmlns:p14="http://schemas.microsoft.com/office/powerpoint/2010/main" val="109857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47E805A-20E9-16E7-4820-E576C52F1C77}"/>
              </a:ext>
            </a:extLst>
          </p:cNvPr>
          <p:cNvSpPr>
            <a:spLocks noGrp="1"/>
          </p:cNvSpPr>
          <p:nvPr>
            <p:ph type="title"/>
          </p:nvPr>
        </p:nvSpPr>
        <p:spPr/>
        <p:txBody>
          <a:bodyPr/>
          <a:lstStyle/>
          <a:p>
            <a:endParaRPr lang="en-GB"/>
          </a:p>
        </p:txBody>
      </p:sp>
      <p:sp>
        <p:nvSpPr>
          <p:cNvPr id="8" name="Text Placeholder 7">
            <a:extLst>
              <a:ext uri="{FF2B5EF4-FFF2-40B4-BE49-F238E27FC236}">
                <a16:creationId xmlns:a16="http://schemas.microsoft.com/office/drawing/2014/main" id="{0EE18E23-0106-0B2F-8D42-0F3073D20BC2}"/>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F8CD2F4B-E89B-1D03-612D-DEAB693CE6B5}"/>
              </a:ext>
            </a:extLst>
          </p:cNvPr>
          <p:cNvPicPr>
            <a:picLocks noChangeAspect="1"/>
          </p:cNvPicPr>
          <p:nvPr/>
        </p:nvPicPr>
        <p:blipFill>
          <a:blip r:embed="rId3"/>
          <a:stretch>
            <a:fillRect/>
          </a:stretch>
        </p:blipFill>
        <p:spPr>
          <a:xfrm>
            <a:off x="428047" y="263395"/>
            <a:ext cx="8221222" cy="1124107"/>
          </a:xfrm>
          <a:prstGeom prst="rect">
            <a:avLst/>
          </a:prstGeom>
          <a:ln>
            <a:solidFill>
              <a:schemeClr val="accent1">
                <a:lumMod val="75000"/>
              </a:schemeClr>
            </a:solidFill>
          </a:ln>
        </p:spPr>
      </p:pic>
      <p:grpSp>
        <p:nvGrpSpPr>
          <p:cNvPr id="4" name="Group 3">
            <a:extLst>
              <a:ext uri="{FF2B5EF4-FFF2-40B4-BE49-F238E27FC236}">
                <a16:creationId xmlns:a16="http://schemas.microsoft.com/office/drawing/2014/main" id="{74238B79-7B3D-B1C9-22BD-684F6F6BDD77}"/>
              </a:ext>
            </a:extLst>
          </p:cNvPr>
          <p:cNvGrpSpPr/>
          <p:nvPr/>
        </p:nvGrpSpPr>
        <p:grpSpPr>
          <a:xfrm>
            <a:off x="461389" y="914400"/>
            <a:ext cx="8154538" cy="6980369"/>
            <a:chOff x="461389" y="914400"/>
            <a:chExt cx="8154538" cy="6980369"/>
          </a:xfrm>
        </p:grpSpPr>
        <p:pic>
          <p:nvPicPr>
            <p:cNvPr id="7" name="Picture 6">
              <a:extLst>
                <a:ext uri="{FF2B5EF4-FFF2-40B4-BE49-F238E27FC236}">
                  <a16:creationId xmlns:a16="http://schemas.microsoft.com/office/drawing/2014/main" id="{CF8E1CFF-DCB5-8251-DBB8-5932C67E7C83}"/>
                </a:ext>
              </a:extLst>
            </p:cNvPr>
            <p:cNvPicPr>
              <a:picLocks noChangeAspect="1"/>
            </p:cNvPicPr>
            <p:nvPr/>
          </p:nvPicPr>
          <p:blipFill>
            <a:blip r:embed="rId4"/>
            <a:stretch>
              <a:fillRect/>
            </a:stretch>
          </p:blipFill>
          <p:spPr>
            <a:xfrm>
              <a:off x="461389" y="1454970"/>
              <a:ext cx="8154538" cy="6439799"/>
            </a:xfrm>
            <a:prstGeom prst="rect">
              <a:avLst/>
            </a:prstGeom>
            <a:ln>
              <a:solidFill>
                <a:schemeClr val="accent1">
                  <a:lumMod val="75000"/>
                </a:schemeClr>
              </a:solidFill>
            </a:ln>
          </p:spPr>
        </p:pic>
        <p:cxnSp>
          <p:nvCxnSpPr>
            <p:cNvPr id="9" name="Straight Arrow Connector 8">
              <a:extLst>
                <a:ext uri="{FF2B5EF4-FFF2-40B4-BE49-F238E27FC236}">
                  <a16:creationId xmlns:a16="http://schemas.microsoft.com/office/drawing/2014/main" id="{256C9844-5F18-AB0D-B538-16B5689FDD9B}"/>
                </a:ext>
              </a:extLst>
            </p:cNvPr>
            <p:cNvCxnSpPr/>
            <p:nvPr/>
          </p:nvCxnSpPr>
          <p:spPr>
            <a:xfrm flipH="1">
              <a:off x="5840730" y="914400"/>
              <a:ext cx="1360170" cy="776289"/>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410580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4E81D5-1556-6A29-98F0-5D695794D473}"/>
              </a:ext>
            </a:extLst>
          </p:cNvPr>
          <p:cNvPicPr>
            <a:picLocks noChangeAspect="1"/>
          </p:cNvPicPr>
          <p:nvPr/>
        </p:nvPicPr>
        <p:blipFill>
          <a:blip r:embed="rId2"/>
          <a:stretch>
            <a:fillRect/>
          </a:stretch>
        </p:blipFill>
        <p:spPr>
          <a:xfrm>
            <a:off x="537599" y="1056944"/>
            <a:ext cx="8068801" cy="4744112"/>
          </a:xfrm>
          <a:prstGeom prst="rect">
            <a:avLst/>
          </a:prstGeom>
          <a:ln>
            <a:solidFill>
              <a:schemeClr val="accent1">
                <a:lumMod val="75000"/>
              </a:schemeClr>
            </a:solidFill>
          </a:ln>
        </p:spPr>
      </p:pic>
      <p:sp>
        <p:nvSpPr>
          <p:cNvPr id="6" name="Rectangle 5">
            <a:extLst>
              <a:ext uri="{FF2B5EF4-FFF2-40B4-BE49-F238E27FC236}">
                <a16:creationId xmlns:a16="http://schemas.microsoft.com/office/drawing/2014/main" id="{11CD81ED-2474-929B-BC27-283B43958625}"/>
              </a:ext>
            </a:extLst>
          </p:cNvPr>
          <p:cNvSpPr/>
          <p:nvPr/>
        </p:nvSpPr>
        <p:spPr>
          <a:xfrm>
            <a:off x="2148840" y="2091690"/>
            <a:ext cx="1828800" cy="42291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50D2F3E-5624-7EFF-8869-141034F46FA2}"/>
              </a:ext>
            </a:extLst>
          </p:cNvPr>
          <p:cNvSpPr/>
          <p:nvPr/>
        </p:nvSpPr>
        <p:spPr>
          <a:xfrm>
            <a:off x="8069580" y="4381500"/>
            <a:ext cx="300990" cy="3048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8408D0BE-3457-1A16-8CDC-0D22C2BB3BD9}"/>
              </a:ext>
            </a:extLst>
          </p:cNvPr>
          <p:cNvSpPr txBox="1"/>
          <p:nvPr/>
        </p:nvSpPr>
        <p:spPr>
          <a:xfrm>
            <a:off x="515750" y="2514600"/>
            <a:ext cx="1828800" cy="923330"/>
          </a:xfrm>
          <a:prstGeom prst="rect">
            <a:avLst/>
          </a:prstGeom>
          <a:solidFill>
            <a:schemeClr val="bg1"/>
          </a:solidFill>
          <a:ln w="28575">
            <a:solidFill>
              <a:srgbClr val="FF0000"/>
            </a:solidFill>
          </a:ln>
        </p:spPr>
        <p:txBody>
          <a:bodyPr wrap="square" rtlCol="0">
            <a:spAutoFit/>
          </a:bodyPr>
          <a:lstStyle/>
          <a:p>
            <a:pPr algn="ctr"/>
            <a:r>
              <a:rPr lang="en-GB"/>
              <a:t>Study cards from the selected decks</a:t>
            </a:r>
          </a:p>
        </p:txBody>
      </p:sp>
      <p:sp>
        <p:nvSpPr>
          <p:cNvPr id="9" name="TextBox 8">
            <a:extLst>
              <a:ext uri="{FF2B5EF4-FFF2-40B4-BE49-F238E27FC236}">
                <a16:creationId xmlns:a16="http://schemas.microsoft.com/office/drawing/2014/main" id="{F88F8133-F08F-6D65-D828-15A2854223FA}"/>
              </a:ext>
            </a:extLst>
          </p:cNvPr>
          <p:cNvSpPr txBox="1"/>
          <p:nvPr/>
        </p:nvSpPr>
        <p:spPr>
          <a:xfrm>
            <a:off x="5737860" y="4686300"/>
            <a:ext cx="2482215" cy="646331"/>
          </a:xfrm>
          <a:prstGeom prst="rect">
            <a:avLst/>
          </a:prstGeom>
          <a:solidFill>
            <a:schemeClr val="bg1"/>
          </a:solidFill>
          <a:ln w="28575">
            <a:solidFill>
              <a:srgbClr val="FF0000"/>
            </a:solidFill>
          </a:ln>
        </p:spPr>
        <p:txBody>
          <a:bodyPr wrap="square" rtlCol="0">
            <a:spAutoFit/>
          </a:bodyPr>
          <a:lstStyle/>
          <a:p>
            <a:pPr algn="ctr"/>
            <a:r>
              <a:rPr lang="en-GB"/>
              <a:t>Study only cards from this deck</a:t>
            </a:r>
          </a:p>
        </p:txBody>
      </p:sp>
      <p:cxnSp>
        <p:nvCxnSpPr>
          <p:cNvPr id="10" name="Straight Arrow Connector 9">
            <a:extLst>
              <a:ext uri="{FF2B5EF4-FFF2-40B4-BE49-F238E27FC236}">
                <a16:creationId xmlns:a16="http://schemas.microsoft.com/office/drawing/2014/main" id="{D64C018C-848B-DA22-DD16-5BD1673572B4}"/>
              </a:ext>
            </a:extLst>
          </p:cNvPr>
          <p:cNvCxnSpPr>
            <a:cxnSpLocks/>
          </p:cNvCxnSpPr>
          <p:nvPr/>
        </p:nvCxnSpPr>
        <p:spPr>
          <a:xfrm>
            <a:off x="857250" y="3455059"/>
            <a:ext cx="0" cy="25969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5895C9D-20E6-EA04-76F4-D5D94CF78B27}"/>
              </a:ext>
            </a:extLst>
          </p:cNvPr>
          <p:cNvSpPr/>
          <p:nvPr/>
        </p:nvSpPr>
        <p:spPr>
          <a:xfrm>
            <a:off x="1684020" y="3660815"/>
            <a:ext cx="1562100" cy="32287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8A6A66F3-BE82-AC8E-3ECA-C52880BF293B}"/>
              </a:ext>
            </a:extLst>
          </p:cNvPr>
          <p:cNvSpPr txBox="1"/>
          <p:nvPr/>
        </p:nvSpPr>
        <p:spPr>
          <a:xfrm>
            <a:off x="3239898" y="3438541"/>
            <a:ext cx="4063869" cy="1200329"/>
          </a:xfrm>
          <a:prstGeom prst="rect">
            <a:avLst/>
          </a:prstGeom>
          <a:solidFill>
            <a:schemeClr val="bg1"/>
          </a:solidFill>
          <a:ln w="28575">
            <a:solidFill>
              <a:srgbClr val="FF0000"/>
            </a:solidFill>
          </a:ln>
        </p:spPr>
        <p:txBody>
          <a:bodyPr wrap="square" rtlCol="0">
            <a:spAutoFit/>
          </a:bodyPr>
          <a:lstStyle/>
          <a:p>
            <a:pPr algn="ctr"/>
            <a:r>
              <a:rPr lang="en-GB"/>
              <a:t>Random – includes cards from any deck</a:t>
            </a:r>
          </a:p>
          <a:p>
            <a:pPr algn="ctr"/>
            <a:r>
              <a:rPr lang="en-GB"/>
              <a:t>Progressive – Master cards from 1</a:t>
            </a:r>
            <a:r>
              <a:rPr lang="en-GB" baseline="30000"/>
              <a:t>st</a:t>
            </a:r>
            <a:r>
              <a:rPr lang="en-GB"/>
              <a:t> deck before cards from 2</a:t>
            </a:r>
            <a:r>
              <a:rPr lang="en-GB" baseline="30000"/>
              <a:t>nd</a:t>
            </a:r>
            <a:r>
              <a:rPr lang="en-GB"/>
              <a:t> appear etc </a:t>
            </a:r>
          </a:p>
        </p:txBody>
      </p:sp>
      <p:sp>
        <p:nvSpPr>
          <p:cNvPr id="2" name="Title 1">
            <a:extLst>
              <a:ext uri="{FF2B5EF4-FFF2-40B4-BE49-F238E27FC236}">
                <a16:creationId xmlns:a16="http://schemas.microsoft.com/office/drawing/2014/main" id="{2466D391-4A88-657E-CF0C-16B88FEB8331}"/>
              </a:ext>
            </a:extLst>
          </p:cNvPr>
          <p:cNvSpPr>
            <a:spLocks noGrp="1"/>
          </p:cNvSpPr>
          <p:nvPr>
            <p:ph type="ctrTitle"/>
          </p:nvPr>
        </p:nvSpPr>
        <p:spPr/>
        <p:txBody>
          <a:bodyPr/>
          <a:lstStyle/>
          <a:p>
            <a:r>
              <a:rPr lang="en-GB"/>
              <a:t>Options when studying</a:t>
            </a:r>
          </a:p>
        </p:txBody>
      </p:sp>
    </p:spTree>
    <p:extLst>
      <p:ext uri="{BB962C8B-B14F-4D97-AF65-F5344CB8AC3E}">
        <p14:creationId xmlns:p14="http://schemas.microsoft.com/office/powerpoint/2010/main" val="3964791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547225-9C8C-4308-A800-8D6BFF65CAA0}"/>
              </a:ext>
            </a:extLst>
          </p:cNvPr>
          <p:cNvPicPr>
            <a:picLocks noChangeAspect="1"/>
          </p:cNvPicPr>
          <p:nvPr/>
        </p:nvPicPr>
        <p:blipFill>
          <a:blip r:embed="rId2"/>
          <a:stretch>
            <a:fillRect/>
          </a:stretch>
        </p:blipFill>
        <p:spPr>
          <a:xfrm>
            <a:off x="154870" y="137161"/>
            <a:ext cx="8788249" cy="6549390"/>
          </a:xfrm>
          <a:prstGeom prst="rect">
            <a:avLst/>
          </a:prstGeom>
          <a:ln>
            <a:solidFill>
              <a:schemeClr val="accent1">
                <a:lumMod val="75000"/>
              </a:schemeClr>
            </a:solidFill>
          </a:ln>
        </p:spPr>
      </p:pic>
      <p:sp>
        <p:nvSpPr>
          <p:cNvPr id="6" name="TextBox 5">
            <a:extLst>
              <a:ext uri="{FF2B5EF4-FFF2-40B4-BE49-F238E27FC236}">
                <a16:creationId xmlns:a16="http://schemas.microsoft.com/office/drawing/2014/main" id="{12883AB6-DD43-E2C4-3892-B64A39CACFE2}"/>
              </a:ext>
            </a:extLst>
          </p:cNvPr>
          <p:cNvSpPr txBox="1"/>
          <p:nvPr/>
        </p:nvSpPr>
        <p:spPr>
          <a:xfrm>
            <a:off x="2371218" y="4631264"/>
            <a:ext cx="4063869" cy="923330"/>
          </a:xfrm>
          <a:prstGeom prst="rect">
            <a:avLst/>
          </a:prstGeom>
          <a:solidFill>
            <a:schemeClr val="bg1"/>
          </a:solidFill>
          <a:ln w="28575">
            <a:solidFill>
              <a:srgbClr val="FF0000"/>
            </a:solidFill>
          </a:ln>
        </p:spPr>
        <p:txBody>
          <a:bodyPr wrap="square" rtlCol="0">
            <a:spAutoFit/>
          </a:bodyPr>
          <a:lstStyle/>
          <a:p>
            <a:pPr algn="ctr"/>
            <a:r>
              <a:rPr lang="en-GB"/>
              <a:t>Students must take their time and consider their confidence before flipping to the answer</a:t>
            </a:r>
          </a:p>
        </p:txBody>
      </p:sp>
    </p:spTree>
    <p:extLst>
      <p:ext uri="{BB962C8B-B14F-4D97-AF65-F5344CB8AC3E}">
        <p14:creationId xmlns:p14="http://schemas.microsoft.com/office/powerpoint/2010/main" val="30931365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12E90C-BFF3-9060-B47F-9A8C42D74CA0}"/>
              </a:ext>
            </a:extLst>
          </p:cNvPr>
          <p:cNvPicPr>
            <a:picLocks noChangeAspect="1"/>
          </p:cNvPicPr>
          <p:nvPr/>
        </p:nvPicPr>
        <p:blipFill>
          <a:blip r:embed="rId3"/>
          <a:stretch>
            <a:fillRect/>
          </a:stretch>
        </p:blipFill>
        <p:spPr>
          <a:xfrm>
            <a:off x="573124" y="105047"/>
            <a:ext cx="7997751" cy="5970059"/>
          </a:xfrm>
          <a:prstGeom prst="rect">
            <a:avLst/>
          </a:prstGeom>
          <a:ln>
            <a:solidFill>
              <a:schemeClr val="accent1"/>
            </a:solidFill>
          </a:ln>
        </p:spPr>
      </p:pic>
      <p:sp>
        <p:nvSpPr>
          <p:cNvPr id="6" name="Rectangle 5">
            <a:extLst>
              <a:ext uri="{FF2B5EF4-FFF2-40B4-BE49-F238E27FC236}">
                <a16:creationId xmlns:a16="http://schemas.microsoft.com/office/drawing/2014/main" id="{5E04D2CC-1E03-B2FE-6C72-C2E3059024FD}"/>
              </a:ext>
            </a:extLst>
          </p:cNvPr>
          <p:cNvSpPr/>
          <p:nvPr/>
        </p:nvSpPr>
        <p:spPr>
          <a:xfrm>
            <a:off x="4181340" y="5282620"/>
            <a:ext cx="3085411" cy="79248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16735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FA6BCE-97F2-8A25-0447-2D9B998D4DA6}"/>
              </a:ext>
            </a:extLst>
          </p:cNvPr>
          <p:cNvSpPr>
            <a:spLocks noGrp="1"/>
          </p:cNvSpPr>
          <p:nvPr>
            <p:ph type="title"/>
          </p:nvPr>
        </p:nvSpPr>
        <p:spPr/>
        <p:txBody>
          <a:bodyPr/>
          <a:lstStyle/>
          <a:p>
            <a:endParaRPr lang="en-GB"/>
          </a:p>
        </p:txBody>
      </p:sp>
      <p:sp>
        <p:nvSpPr>
          <p:cNvPr id="8" name="Text Placeholder 7">
            <a:extLst>
              <a:ext uri="{FF2B5EF4-FFF2-40B4-BE49-F238E27FC236}">
                <a16:creationId xmlns:a16="http://schemas.microsoft.com/office/drawing/2014/main" id="{CD057BA7-AA37-42EC-AA1B-43399E47D7D0}"/>
              </a:ext>
            </a:extLst>
          </p:cNvPr>
          <p:cNvSpPr>
            <a:spLocks noGrp="1"/>
          </p:cNvSpPr>
          <p:nvPr>
            <p:ph type="body" idx="1"/>
          </p:nvPr>
        </p:nvSpPr>
        <p:spPr/>
        <p:txBody>
          <a:bodyPr/>
          <a:lstStyle/>
          <a:p>
            <a:endParaRPr lang="en-GB"/>
          </a:p>
        </p:txBody>
      </p:sp>
      <p:pic>
        <p:nvPicPr>
          <p:cNvPr id="5" name="Picture 4">
            <a:extLst>
              <a:ext uri="{FF2B5EF4-FFF2-40B4-BE49-F238E27FC236}">
                <a16:creationId xmlns:a16="http://schemas.microsoft.com/office/drawing/2014/main" id="{4C05E4C6-543D-ADC5-8B20-22DDA79D1C18}"/>
              </a:ext>
            </a:extLst>
          </p:cNvPr>
          <p:cNvPicPr>
            <a:picLocks noChangeAspect="1"/>
          </p:cNvPicPr>
          <p:nvPr/>
        </p:nvPicPr>
        <p:blipFill>
          <a:blip r:embed="rId3"/>
          <a:stretch>
            <a:fillRect/>
          </a:stretch>
        </p:blipFill>
        <p:spPr>
          <a:xfrm>
            <a:off x="153521" y="137160"/>
            <a:ext cx="8760248" cy="6526530"/>
          </a:xfrm>
          <a:prstGeom prst="rect">
            <a:avLst/>
          </a:prstGeom>
          <a:ln>
            <a:solidFill>
              <a:schemeClr val="accent1"/>
            </a:solidFill>
          </a:ln>
        </p:spPr>
      </p:pic>
      <p:sp>
        <p:nvSpPr>
          <p:cNvPr id="6" name="Rectangle 5">
            <a:extLst>
              <a:ext uri="{FF2B5EF4-FFF2-40B4-BE49-F238E27FC236}">
                <a16:creationId xmlns:a16="http://schemas.microsoft.com/office/drawing/2014/main" id="{384A4E06-1A8C-2D68-F561-57A74978B887}"/>
              </a:ext>
            </a:extLst>
          </p:cNvPr>
          <p:cNvSpPr/>
          <p:nvPr/>
        </p:nvSpPr>
        <p:spPr>
          <a:xfrm>
            <a:off x="3017520" y="481648"/>
            <a:ext cx="5577840" cy="6182042"/>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6E450BC-0627-CD2B-5BFF-1B6C0296794A}"/>
              </a:ext>
            </a:extLst>
          </p:cNvPr>
          <p:cNvSpPr txBox="1"/>
          <p:nvPr/>
        </p:nvSpPr>
        <p:spPr>
          <a:xfrm>
            <a:off x="2371218" y="4631264"/>
            <a:ext cx="4063869" cy="1477328"/>
          </a:xfrm>
          <a:prstGeom prst="rect">
            <a:avLst/>
          </a:prstGeom>
          <a:solidFill>
            <a:schemeClr val="bg1"/>
          </a:solidFill>
          <a:ln w="28575">
            <a:solidFill>
              <a:srgbClr val="FF0000"/>
            </a:solidFill>
          </a:ln>
        </p:spPr>
        <p:txBody>
          <a:bodyPr wrap="square" rtlCol="0">
            <a:spAutoFit/>
          </a:bodyPr>
          <a:lstStyle/>
          <a:p>
            <a:pPr algn="ctr"/>
            <a:r>
              <a:rPr lang="en-GB"/>
              <a:t>When you subsequently see a card, your previous confidence rating is indicated</a:t>
            </a:r>
          </a:p>
          <a:p>
            <a:pPr algn="ctr"/>
            <a:r>
              <a:rPr lang="en-GB"/>
              <a:t>(Encourage students not to ‘jump’ in confidence based on short term recall!)</a:t>
            </a:r>
          </a:p>
        </p:txBody>
      </p:sp>
    </p:spTree>
    <p:extLst>
      <p:ext uri="{BB962C8B-B14F-4D97-AF65-F5344CB8AC3E}">
        <p14:creationId xmlns:p14="http://schemas.microsoft.com/office/powerpoint/2010/main" val="3382961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B1E12F-14EF-F1DB-B8CA-443495A14D5B}"/>
              </a:ext>
            </a:extLst>
          </p:cNvPr>
          <p:cNvPicPr>
            <a:picLocks noChangeAspect="1"/>
          </p:cNvPicPr>
          <p:nvPr/>
        </p:nvPicPr>
        <p:blipFill>
          <a:blip r:embed="rId2"/>
          <a:stretch>
            <a:fillRect/>
          </a:stretch>
        </p:blipFill>
        <p:spPr>
          <a:xfrm>
            <a:off x="245607" y="278131"/>
            <a:ext cx="8652785" cy="5692140"/>
          </a:xfrm>
          <a:prstGeom prst="rect">
            <a:avLst/>
          </a:prstGeom>
        </p:spPr>
      </p:pic>
    </p:spTree>
    <p:extLst>
      <p:ext uri="{BB962C8B-B14F-4D97-AF65-F5344CB8AC3E}">
        <p14:creationId xmlns:p14="http://schemas.microsoft.com/office/powerpoint/2010/main" val="3501852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7DCE4-CEFA-40D3-5D6C-A1B4EF5D5DAD}"/>
              </a:ext>
            </a:extLst>
          </p:cNvPr>
          <p:cNvSpPr>
            <a:spLocks noGrp="1"/>
          </p:cNvSpPr>
          <p:nvPr>
            <p:ph type="title"/>
          </p:nvPr>
        </p:nvSpPr>
        <p:spPr/>
        <p:txBody>
          <a:bodyPr/>
          <a:lstStyle/>
          <a:p>
            <a:r>
              <a:rPr lang="en-GB"/>
              <a:t>Task</a:t>
            </a:r>
          </a:p>
        </p:txBody>
      </p:sp>
      <p:sp>
        <p:nvSpPr>
          <p:cNvPr id="3" name="Content Placeholder 2">
            <a:extLst>
              <a:ext uri="{FF2B5EF4-FFF2-40B4-BE49-F238E27FC236}">
                <a16:creationId xmlns:a16="http://schemas.microsoft.com/office/drawing/2014/main" id="{D818FD7A-63A4-09E5-598B-7C966B6D627E}"/>
              </a:ext>
            </a:extLst>
          </p:cNvPr>
          <p:cNvSpPr>
            <a:spLocks noGrp="1"/>
          </p:cNvSpPr>
          <p:nvPr>
            <p:ph idx="1"/>
          </p:nvPr>
        </p:nvSpPr>
        <p:spPr/>
        <p:txBody>
          <a:bodyPr>
            <a:normAutofit/>
          </a:bodyPr>
          <a:lstStyle/>
          <a:p>
            <a:pPr marL="0" indent="0">
              <a:buNone/>
            </a:pPr>
            <a:r>
              <a:rPr lang="en-GB" sz="2400"/>
              <a:t>Create a Brainscape account and start studying….</a:t>
            </a:r>
          </a:p>
        </p:txBody>
      </p:sp>
      <p:grpSp>
        <p:nvGrpSpPr>
          <p:cNvPr id="7" name="Group 6">
            <a:extLst>
              <a:ext uri="{FF2B5EF4-FFF2-40B4-BE49-F238E27FC236}">
                <a16:creationId xmlns:a16="http://schemas.microsoft.com/office/drawing/2014/main" id="{1AA0E307-9BE5-C51B-22E5-B3A932C4A86C}"/>
              </a:ext>
            </a:extLst>
          </p:cNvPr>
          <p:cNvGrpSpPr/>
          <p:nvPr/>
        </p:nvGrpSpPr>
        <p:grpSpPr>
          <a:xfrm>
            <a:off x="1463658" y="2340429"/>
            <a:ext cx="6448016" cy="4069159"/>
            <a:chOff x="68580" y="434340"/>
            <a:chExt cx="9006840" cy="5683960"/>
          </a:xfrm>
        </p:grpSpPr>
        <p:pic>
          <p:nvPicPr>
            <p:cNvPr id="4" name="Picture 3">
              <a:extLst>
                <a:ext uri="{FF2B5EF4-FFF2-40B4-BE49-F238E27FC236}">
                  <a16:creationId xmlns:a16="http://schemas.microsoft.com/office/drawing/2014/main" id="{9D7668A3-EFDE-16B2-A89E-7320F9958424}"/>
                </a:ext>
              </a:extLst>
            </p:cNvPr>
            <p:cNvPicPr>
              <a:picLocks noChangeAspect="1"/>
            </p:cNvPicPr>
            <p:nvPr/>
          </p:nvPicPr>
          <p:blipFill>
            <a:blip r:embed="rId2"/>
            <a:stretch>
              <a:fillRect/>
            </a:stretch>
          </p:blipFill>
          <p:spPr>
            <a:xfrm>
              <a:off x="68580" y="434340"/>
              <a:ext cx="9006840" cy="4962952"/>
            </a:xfrm>
            <a:prstGeom prst="rect">
              <a:avLst/>
            </a:prstGeom>
          </p:spPr>
        </p:pic>
        <p:sp>
          <p:nvSpPr>
            <p:cNvPr id="5" name="Rectangle 4">
              <a:extLst>
                <a:ext uri="{FF2B5EF4-FFF2-40B4-BE49-F238E27FC236}">
                  <a16:creationId xmlns:a16="http://schemas.microsoft.com/office/drawing/2014/main" id="{68377830-CED8-ADBF-8AB5-F0AD7A7DA6DD}"/>
                </a:ext>
              </a:extLst>
            </p:cNvPr>
            <p:cNvSpPr/>
            <p:nvPr/>
          </p:nvSpPr>
          <p:spPr>
            <a:xfrm>
              <a:off x="8321040" y="537210"/>
              <a:ext cx="720090" cy="24003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9F9CC59A-047A-0A3D-1B3D-2217BCE2D6DF}"/>
                </a:ext>
              </a:extLst>
            </p:cNvPr>
            <p:cNvPicPr>
              <a:picLocks noChangeAspect="1"/>
            </p:cNvPicPr>
            <p:nvPr/>
          </p:nvPicPr>
          <p:blipFill>
            <a:blip r:embed="rId3"/>
            <a:stretch>
              <a:fillRect/>
            </a:stretch>
          </p:blipFill>
          <p:spPr>
            <a:xfrm>
              <a:off x="2576926" y="1334978"/>
              <a:ext cx="3990148" cy="4783322"/>
            </a:xfrm>
            <a:prstGeom prst="rect">
              <a:avLst/>
            </a:prstGeom>
            <a:ln w="19050">
              <a:solidFill>
                <a:srgbClr val="FF0000"/>
              </a:solidFill>
            </a:ln>
          </p:spPr>
        </p:pic>
      </p:grpSp>
    </p:spTree>
    <p:extLst>
      <p:ext uri="{BB962C8B-B14F-4D97-AF65-F5344CB8AC3E}">
        <p14:creationId xmlns:p14="http://schemas.microsoft.com/office/powerpoint/2010/main" val="1173503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EC48CA-D534-BCFF-D0EC-CD7FB9597D38}"/>
              </a:ext>
            </a:extLst>
          </p:cNvPr>
          <p:cNvPicPr>
            <a:picLocks noChangeAspect="1"/>
          </p:cNvPicPr>
          <p:nvPr/>
        </p:nvPicPr>
        <p:blipFill>
          <a:blip r:embed="rId3"/>
          <a:stretch>
            <a:fillRect/>
          </a:stretch>
        </p:blipFill>
        <p:spPr>
          <a:xfrm>
            <a:off x="245292" y="294594"/>
            <a:ext cx="8653416" cy="5502618"/>
          </a:xfrm>
          <a:prstGeom prst="rect">
            <a:avLst/>
          </a:prstGeom>
          <a:ln>
            <a:solidFill>
              <a:schemeClr val="accent1"/>
            </a:solidFill>
          </a:ln>
        </p:spPr>
      </p:pic>
      <p:sp>
        <p:nvSpPr>
          <p:cNvPr id="6" name="Rectangle 5">
            <a:extLst>
              <a:ext uri="{FF2B5EF4-FFF2-40B4-BE49-F238E27FC236}">
                <a16:creationId xmlns:a16="http://schemas.microsoft.com/office/drawing/2014/main" id="{938EF9D3-3D72-4F88-FDE1-5D7343FC7BA0}"/>
              </a:ext>
            </a:extLst>
          </p:cNvPr>
          <p:cNvSpPr/>
          <p:nvPr/>
        </p:nvSpPr>
        <p:spPr>
          <a:xfrm>
            <a:off x="308610" y="2779667"/>
            <a:ext cx="1257300" cy="3200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6F09424A-11BD-0198-848F-CB01591ED12C}"/>
              </a:ext>
            </a:extLst>
          </p:cNvPr>
          <p:cNvPicPr>
            <a:picLocks noChangeAspect="1"/>
          </p:cNvPicPr>
          <p:nvPr/>
        </p:nvPicPr>
        <p:blipFill>
          <a:blip r:embed="rId4"/>
          <a:stretch>
            <a:fillRect/>
          </a:stretch>
        </p:blipFill>
        <p:spPr>
          <a:xfrm>
            <a:off x="2583180" y="2110747"/>
            <a:ext cx="4622882" cy="2092220"/>
          </a:xfrm>
          <a:prstGeom prst="rect">
            <a:avLst/>
          </a:prstGeom>
          <a:ln>
            <a:solidFill>
              <a:srgbClr val="202733"/>
            </a:solidFill>
          </a:ln>
        </p:spPr>
      </p:pic>
      <p:cxnSp>
        <p:nvCxnSpPr>
          <p:cNvPr id="9" name="Straight Arrow Connector 8">
            <a:extLst>
              <a:ext uri="{FF2B5EF4-FFF2-40B4-BE49-F238E27FC236}">
                <a16:creationId xmlns:a16="http://schemas.microsoft.com/office/drawing/2014/main" id="{985A8C0D-2852-1B20-36EF-147779252DEC}"/>
              </a:ext>
            </a:extLst>
          </p:cNvPr>
          <p:cNvCxnSpPr>
            <a:cxnSpLocks/>
          </p:cNvCxnSpPr>
          <p:nvPr/>
        </p:nvCxnSpPr>
        <p:spPr>
          <a:xfrm>
            <a:off x="1565910" y="2897166"/>
            <a:ext cx="1645920" cy="20254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1884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F61A59-7107-8FC8-E5EE-9F281EDAFDCC}"/>
              </a:ext>
            </a:extLst>
          </p:cNvPr>
          <p:cNvPicPr>
            <a:picLocks noChangeAspect="1"/>
          </p:cNvPicPr>
          <p:nvPr/>
        </p:nvPicPr>
        <p:blipFill>
          <a:blip r:embed="rId3"/>
          <a:stretch>
            <a:fillRect/>
          </a:stretch>
        </p:blipFill>
        <p:spPr>
          <a:xfrm>
            <a:off x="174541" y="267527"/>
            <a:ext cx="8794918" cy="5141846"/>
          </a:xfrm>
          <a:prstGeom prst="rect">
            <a:avLst/>
          </a:prstGeom>
          <a:ln>
            <a:solidFill>
              <a:srgbClr val="202733"/>
            </a:solidFill>
          </a:ln>
        </p:spPr>
      </p:pic>
      <p:sp>
        <p:nvSpPr>
          <p:cNvPr id="6" name="Rectangle 5">
            <a:extLst>
              <a:ext uri="{FF2B5EF4-FFF2-40B4-BE49-F238E27FC236}">
                <a16:creationId xmlns:a16="http://schemas.microsoft.com/office/drawing/2014/main" id="{29A3F88F-75A6-E12C-9583-7004C23E5502}"/>
              </a:ext>
            </a:extLst>
          </p:cNvPr>
          <p:cNvSpPr/>
          <p:nvPr/>
        </p:nvSpPr>
        <p:spPr>
          <a:xfrm>
            <a:off x="262890" y="2346960"/>
            <a:ext cx="1885950" cy="3200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36A9847-4831-3899-35CE-B38660630C1A}"/>
              </a:ext>
            </a:extLst>
          </p:cNvPr>
          <p:cNvSpPr/>
          <p:nvPr/>
        </p:nvSpPr>
        <p:spPr>
          <a:xfrm>
            <a:off x="2503170" y="2575560"/>
            <a:ext cx="1885950" cy="3200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1BEA79AC-68F8-DDAC-AF80-0074D69E1622}"/>
              </a:ext>
            </a:extLst>
          </p:cNvPr>
          <p:cNvPicPr>
            <a:picLocks noChangeAspect="1"/>
          </p:cNvPicPr>
          <p:nvPr/>
        </p:nvPicPr>
        <p:blipFill>
          <a:blip r:embed="rId4"/>
          <a:stretch>
            <a:fillRect/>
          </a:stretch>
        </p:blipFill>
        <p:spPr>
          <a:xfrm>
            <a:off x="3230484" y="3169921"/>
            <a:ext cx="5013995" cy="2675253"/>
          </a:xfrm>
          <a:prstGeom prst="rect">
            <a:avLst/>
          </a:prstGeom>
        </p:spPr>
      </p:pic>
      <p:cxnSp>
        <p:nvCxnSpPr>
          <p:cNvPr id="10" name="Straight Arrow Connector 9">
            <a:extLst>
              <a:ext uri="{FF2B5EF4-FFF2-40B4-BE49-F238E27FC236}">
                <a16:creationId xmlns:a16="http://schemas.microsoft.com/office/drawing/2014/main" id="{CFDCDAD3-50D0-FCB7-2901-841115952D2D}"/>
              </a:ext>
            </a:extLst>
          </p:cNvPr>
          <p:cNvCxnSpPr>
            <a:cxnSpLocks/>
          </p:cNvCxnSpPr>
          <p:nvPr/>
        </p:nvCxnSpPr>
        <p:spPr>
          <a:xfrm>
            <a:off x="3600450" y="2911424"/>
            <a:ext cx="788670" cy="68140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77661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274CCF4-B306-1283-2E8A-C4515960176F}"/>
              </a:ext>
            </a:extLst>
          </p:cNvPr>
          <p:cNvPicPr>
            <a:picLocks noChangeAspect="1"/>
          </p:cNvPicPr>
          <p:nvPr/>
        </p:nvPicPr>
        <p:blipFill>
          <a:blip r:embed="rId3"/>
          <a:stretch>
            <a:fillRect/>
          </a:stretch>
        </p:blipFill>
        <p:spPr>
          <a:xfrm>
            <a:off x="180431" y="169457"/>
            <a:ext cx="8652510" cy="4844370"/>
          </a:xfrm>
          <a:prstGeom prst="rect">
            <a:avLst/>
          </a:prstGeom>
          <a:ln>
            <a:solidFill>
              <a:srgbClr val="202733"/>
            </a:solidFill>
          </a:ln>
        </p:spPr>
      </p:pic>
      <p:sp>
        <p:nvSpPr>
          <p:cNvPr id="6" name="Rectangle 5">
            <a:extLst>
              <a:ext uri="{FF2B5EF4-FFF2-40B4-BE49-F238E27FC236}">
                <a16:creationId xmlns:a16="http://schemas.microsoft.com/office/drawing/2014/main" id="{A4DB835E-81FE-22D6-D75D-D360A463AB7B}"/>
              </a:ext>
            </a:extLst>
          </p:cNvPr>
          <p:cNvSpPr/>
          <p:nvPr/>
        </p:nvSpPr>
        <p:spPr>
          <a:xfrm>
            <a:off x="7661366" y="2442839"/>
            <a:ext cx="834390" cy="29760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B2CEB67F-565C-570B-8D3B-31A719E0996B}"/>
              </a:ext>
            </a:extLst>
          </p:cNvPr>
          <p:cNvPicPr>
            <a:picLocks noChangeAspect="1"/>
          </p:cNvPicPr>
          <p:nvPr/>
        </p:nvPicPr>
        <p:blipFill>
          <a:blip r:embed="rId4"/>
          <a:stretch>
            <a:fillRect/>
          </a:stretch>
        </p:blipFill>
        <p:spPr>
          <a:xfrm>
            <a:off x="2202718" y="3331028"/>
            <a:ext cx="4738564" cy="3001471"/>
          </a:xfrm>
          <a:prstGeom prst="rect">
            <a:avLst/>
          </a:prstGeom>
        </p:spPr>
      </p:pic>
      <p:cxnSp>
        <p:nvCxnSpPr>
          <p:cNvPr id="9" name="Straight Arrow Connector 8">
            <a:extLst>
              <a:ext uri="{FF2B5EF4-FFF2-40B4-BE49-F238E27FC236}">
                <a16:creationId xmlns:a16="http://schemas.microsoft.com/office/drawing/2014/main" id="{4837BCCD-74A3-3C99-40E3-0C674BC58DEF}"/>
              </a:ext>
            </a:extLst>
          </p:cNvPr>
          <p:cNvCxnSpPr>
            <a:cxnSpLocks/>
          </p:cNvCxnSpPr>
          <p:nvPr/>
        </p:nvCxnSpPr>
        <p:spPr>
          <a:xfrm flipH="1">
            <a:off x="6629400" y="2562464"/>
            <a:ext cx="1014684" cy="866536"/>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7966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5C4587-2CF5-7D87-A708-E8B7C112D6CB}"/>
              </a:ext>
            </a:extLst>
          </p:cNvPr>
          <p:cNvPicPr>
            <a:picLocks noChangeAspect="1"/>
          </p:cNvPicPr>
          <p:nvPr/>
        </p:nvPicPr>
        <p:blipFill>
          <a:blip r:embed="rId2"/>
          <a:stretch>
            <a:fillRect/>
          </a:stretch>
        </p:blipFill>
        <p:spPr>
          <a:xfrm>
            <a:off x="125730" y="802290"/>
            <a:ext cx="8892540" cy="3870870"/>
          </a:xfrm>
          <a:prstGeom prst="rect">
            <a:avLst/>
          </a:prstGeom>
          <a:ln>
            <a:solidFill>
              <a:srgbClr val="202733"/>
            </a:solidFill>
          </a:ln>
        </p:spPr>
      </p:pic>
      <p:sp>
        <p:nvSpPr>
          <p:cNvPr id="5" name="TextBox 4">
            <a:extLst>
              <a:ext uri="{FF2B5EF4-FFF2-40B4-BE49-F238E27FC236}">
                <a16:creationId xmlns:a16="http://schemas.microsoft.com/office/drawing/2014/main" id="{52F13BD2-8F7D-777B-B720-EC0D1798E9A2}"/>
              </a:ext>
            </a:extLst>
          </p:cNvPr>
          <p:cNvSpPr txBox="1"/>
          <p:nvPr/>
        </p:nvSpPr>
        <p:spPr>
          <a:xfrm>
            <a:off x="3239898" y="3438541"/>
            <a:ext cx="4063869" cy="646331"/>
          </a:xfrm>
          <a:prstGeom prst="rect">
            <a:avLst/>
          </a:prstGeom>
          <a:solidFill>
            <a:schemeClr val="bg1"/>
          </a:solidFill>
          <a:ln w="28575">
            <a:solidFill>
              <a:srgbClr val="FF0000"/>
            </a:solidFill>
          </a:ln>
        </p:spPr>
        <p:txBody>
          <a:bodyPr wrap="square" rtlCol="0">
            <a:spAutoFit/>
          </a:bodyPr>
          <a:lstStyle/>
          <a:p>
            <a:pPr algn="ctr"/>
            <a:r>
              <a:rPr lang="en-GB"/>
              <a:t>Type into the question side, tab to answer side, tab to create next card….</a:t>
            </a:r>
          </a:p>
        </p:txBody>
      </p:sp>
    </p:spTree>
    <p:extLst>
      <p:ext uri="{BB962C8B-B14F-4D97-AF65-F5344CB8AC3E}">
        <p14:creationId xmlns:p14="http://schemas.microsoft.com/office/powerpoint/2010/main" val="102878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01DE282-DC2B-6444-828B-293F1E5682D6}"/>
              </a:ext>
            </a:extLst>
          </p:cNvPr>
          <p:cNvPicPr>
            <a:picLocks noChangeAspect="1"/>
          </p:cNvPicPr>
          <p:nvPr/>
        </p:nvPicPr>
        <p:blipFill>
          <a:blip r:embed="rId2"/>
          <a:stretch>
            <a:fillRect/>
          </a:stretch>
        </p:blipFill>
        <p:spPr>
          <a:xfrm>
            <a:off x="222885" y="714489"/>
            <a:ext cx="8698230" cy="4946902"/>
          </a:xfrm>
          <a:prstGeom prst="rect">
            <a:avLst/>
          </a:prstGeom>
          <a:ln>
            <a:solidFill>
              <a:srgbClr val="202733"/>
            </a:solidFill>
          </a:ln>
        </p:spPr>
      </p:pic>
    </p:spTree>
    <p:extLst>
      <p:ext uri="{BB962C8B-B14F-4D97-AF65-F5344CB8AC3E}">
        <p14:creationId xmlns:p14="http://schemas.microsoft.com/office/powerpoint/2010/main" val="38249738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9565B3-B9D5-98A5-E042-FA841131FE88}"/>
              </a:ext>
            </a:extLst>
          </p:cNvPr>
          <p:cNvPicPr>
            <a:picLocks noChangeAspect="1"/>
          </p:cNvPicPr>
          <p:nvPr/>
        </p:nvPicPr>
        <p:blipFill>
          <a:blip r:embed="rId2"/>
          <a:stretch>
            <a:fillRect/>
          </a:stretch>
        </p:blipFill>
        <p:spPr>
          <a:xfrm>
            <a:off x="171450" y="750957"/>
            <a:ext cx="8801100" cy="4253121"/>
          </a:xfrm>
          <a:prstGeom prst="rect">
            <a:avLst/>
          </a:prstGeom>
          <a:ln>
            <a:solidFill>
              <a:srgbClr val="202733"/>
            </a:solidFill>
          </a:ln>
        </p:spPr>
      </p:pic>
    </p:spTree>
    <p:extLst>
      <p:ext uri="{BB962C8B-B14F-4D97-AF65-F5344CB8AC3E}">
        <p14:creationId xmlns:p14="http://schemas.microsoft.com/office/powerpoint/2010/main" val="551057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C7FD7E6-C38A-CB7B-9DEF-83630146F0CF}"/>
              </a:ext>
            </a:extLst>
          </p:cNvPr>
          <p:cNvPicPr>
            <a:picLocks noChangeAspect="1"/>
          </p:cNvPicPr>
          <p:nvPr/>
        </p:nvPicPr>
        <p:blipFill>
          <a:blip r:embed="rId3"/>
          <a:stretch>
            <a:fillRect/>
          </a:stretch>
        </p:blipFill>
        <p:spPr>
          <a:xfrm>
            <a:off x="164796" y="731520"/>
            <a:ext cx="8814407" cy="4983480"/>
          </a:xfrm>
          <a:prstGeom prst="rect">
            <a:avLst/>
          </a:prstGeom>
          <a:ln>
            <a:solidFill>
              <a:srgbClr val="202733"/>
            </a:solidFill>
          </a:ln>
        </p:spPr>
      </p:pic>
      <p:sp>
        <p:nvSpPr>
          <p:cNvPr id="6" name="Rectangle 5">
            <a:extLst>
              <a:ext uri="{FF2B5EF4-FFF2-40B4-BE49-F238E27FC236}">
                <a16:creationId xmlns:a16="http://schemas.microsoft.com/office/drawing/2014/main" id="{5C88C6D3-BCF5-218D-1B8F-895E48FD8B59}"/>
              </a:ext>
            </a:extLst>
          </p:cNvPr>
          <p:cNvSpPr/>
          <p:nvPr/>
        </p:nvSpPr>
        <p:spPr>
          <a:xfrm>
            <a:off x="6812279" y="1997069"/>
            <a:ext cx="2166923" cy="323221"/>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869276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E0EC036BCC1F4DABF8219ED61D919E" ma:contentTypeVersion="10" ma:contentTypeDescription="Create a new document." ma:contentTypeScope="" ma:versionID="be3d9983dc71629363c409d744458b22">
  <xsd:schema xmlns:xsd="http://www.w3.org/2001/XMLSchema" xmlns:xs="http://www.w3.org/2001/XMLSchema" xmlns:p="http://schemas.microsoft.com/office/2006/metadata/properties" xmlns:ns2="f5217c94-9075-49db-a1ce-7e3987b80c08" xmlns:ns3="5ffc2120-3c93-4f9b-9569-03742073754b" targetNamespace="http://schemas.microsoft.com/office/2006/metadata/properties" ma:root="true" ma:fieldsID="60c726577770f42df6106b4feecc1836" ns2:_="" ns3:_="">
    <xsd:import namespace="f5217c94-9075-49db-a1ce-7e3987b80c08"/>
    <xsd:import namespace="5ffc2120-3c93-4f9b-9569-03742073754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217c94-9075-49db-a1ce-7e3987b80c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2d594ff-12f4-4193-ba09-0b4e56d8985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fc2120-3c93-4f9b-9569-03742073754b"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e99e77-b057-402d-88ae-12e9b2cd50b6}" ma:internalName="TaxCatchAll" ma:showField="CatchAllData" ma:web="5ffc2120-3c93-4f9b-9569-03742073754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ffc2120-3c93-4f9b-9569-03742073754b" xsi:nil="true"/>
    <lcf76f155ced4ddcb4097134ff3c332f xmlns="f5217c94-9075-49db-a1ce-7e3987b80c0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C38C77-27B0-4671-850C-15646C93D8F5}">
  <ds:schemaRefs>
    <ds:schemaRef ds:uri="5ffc2120-3c93-4f9b-9569-03742073754b"/>
    <ds:schemaRef ds:uri="f5217c94-9075-49db-a1ce-7e3987b80c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94AAB15-499B-46B4-B117-75C8C0670F52}">
  <ds:schemaRefs>
    <ds:schemaRef ds:uri="http://purl.org/dc/terms/"/>
    <ds:schemaRef ds:uri="http://schemas.microsoft.com/office/2006/metadata/properties"/>
    <ds:schemaRef ds:uri="http://www.w3.org/XML/1998/namespace"/>
    <ds:schemaRef ds:uri="f5217c94-9075-49db-a1ce-7e3987b80c08"/>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5ffc2120-3c93-4f9b-9569-03742073754b"/>
    <ds:schemaRef ds:uri="http://purl.org/dc/dcmitype/"/>
  </ds:schemaRefs>
</ds:datastoreItem>
</file>

<file path=customXml/itemProps3.xml><?xml version="1.0" encoding="utf-8"?>
<ds:datastoreItem xmlns:ds="http://schemas.openxmlformats.org/officeDocument/2006/customXml" ds:itemID="{9303F128-F1D4-4C91-A012-573857B319E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1491</Words>
  <Application>Microsoft Office PowerPoint</Application>
  <PresentationFormat>On-screen Show (4:3)</PresentationFormat>
  <Paragraphs>143</Paragraphs>
  <Slides>34</Slides>
  <Notes>22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34</vt:i4>
      </vt:variant>
    </vt:vector>
  </HeadingPairs>
  <TitlesOfParts>
    <vt:vector size="44" baseType="lpstr">
      <vt:lpstr>-apple-system</vt:lpstr>
      <vt:lpstr>Aptos</vt:lpstr>
      <vt:lpstr>Arial</vt:lpstr>
      <vt:lpstr>Calibri</vt:lpstr>
      <vt:lpstr>Cardo</vt:lpstr>
      <vt:lpstr>Lato Light</vt:lpstr>
      <vt:lpstr>Open Sans</vt:lpstr>
      <vt:lpstr>Open Sans SemiBold</vt:lpstr>
      <vt:lpstr>Wingdings</vt:lpstr>
      <vt:lpstr>Office Theme</vt:lpstr>
      <vt:lpstr>PowerPoint Presentation</vt:lpstr>
      <vt:lpstr>Brainscape</vt:lpstr>
      <vt:lpstr>Brainscape</vt:lpstr>
      <vt:lpstr>Aims</vt:lpstr>
      <vt:lpstr>What is Brainscape?</vt:lpstr>
      <vt:lpstr>Brainscape’s method</vt:lpstr>
      <vt:lpstr>The Research</vt:lpstr>
      <vt:lpstr>The Research</vt:lpstr>
      <vt:lpstr>How studying in Brainscape works in practice</vt:lpstr>
      <vt:lpstr>Brainscape helps develop better learners</vt:lpstr>
      <vt:lpstr>Brainscape Gives Students Deep Learning Analytics</vt:lpstr>
      <vt:lpstr>Brainscape at Sacred Heart</vt:lpstr>
      <vt:lpstr>Brainscape Sacred Heart Implementation Snapshot</vt:lpstr>
      <vt:lpstr>Confidence Rating</vt:lpstr>
      <vt:lpstr>Frequency of repetition</vt:lpstr>
      <vt:lpstr>PowerPoint Presentation</vt:lpstr>
      <vt:lpstr>PowerPoint Presentation</vt:lpstr>
      <vt:lpstr>PowerPoint Presentation</vt:lpstr>
      <vt:lpstr>PowerPoint Presentation</vt:lpstr>
      <vt:lpstr>Organisation within Brainscape</vt:lpstr>
      <vt:lpstr>PowerPoint Presentation</vt:lpstr>
      <vt:lpstr>Options when studying</vt:lpstr>
      <vt:lpstr>PowerPoint Presentation</vt:lpstr>
      <vt:lpstr>PowerPoint Presentation</vt:lpstr>
      <vt:lpstr>PowerPoint Presentation</vt:lpstr>
      <vt:lpstr>PowerPoint Presentation</vt:lpstr>
      <vt:lpstr>Task</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Dawson (BBCET)</dc:creator>
  <cp:lastModifiedBy>Mr Edworthy (SHHS)</cp:lastModifiedBy>
  <cp:revision>1</cp:revision>
  <dcterms:created xsi:type="dcterms:W3CDTF">2026-05-20T10:37:02Z</dcterms:created>
  <dcterms:modified xsi:type="dcterms:W3CDTF">2026-06-29T09:09:21Z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0x0101002BE0EC036BCC1F4DABF8219ED61D919E</vt:lpwstr>
  </property>
  <property fmtid="{D5CDD505-2E9C-101B-9397-08002B2CF9AE}" pid="3" name="MediaServiceImageTags">
    <vt:lpwstr/>
  </property>
</Properties>
</file>