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2" r:id="rId5"/>
    <p:sldMasterId id="2147483674" r:id="rId6"/>
  </p:sldMasterIdLst>
  <p:notesMasterIdLst>
    <p:notesMasterId r:id="rId3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9144000" cy="6858000" type="screen4x3"/>
  <p:notesSz cx="6794500" cy="9931400"/>
  <p:embeddedFontLst>
    <p:embeddedFont>
      <p:font typeface="Cardo" panose="020B0604020202020204" charset="-79"/>
      <p:regular r:id="rId36"/>
      <p:bold r:id="rId37"/>
      <p:italic r:id="rId38"/>
    </p:embeddedFont>
    <p:embeddedFont>
      <p:font typeface="Comic Sans MS" panose="030F0702030302020204" pitchFamily="66" charset="0"/>
      <p:regular r:id="rId39"/>
      <p:bold r:id="rId40"/>
      <p:italic r:id="rId41"/>
      <p:boldItalic r:id="rId42"/>
    </p:embeddedFont>
    <p:embeddedFont>
      <p:font typeface="Helvetica Neue" panose="020B0604020202020204" charset="0"/>
      <p:regular r:id="rId43"/>
      <p:bold r:id="rId44"/>
      <p:italic r:id="rId45"/>
      <p:boldItalic r:id="rId46"/>
    </p:embeddedFont>
    <p:embeddedFont>
      <p:font typeface="Lato" panose="020B0604020202020204" charset="0"/>
      <p:regular r:id="rId47"/>
      <p:bold r:id="rId48"/>
      <p:italic r:id="rId49"/>
      <p:boldItalic r:id="rId50"/>
    </p:embeddedFont>
    <p:embeddedFont>
      <p:font typeface="Lato Light" panose="020F0302020204030203"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55" roundtripDataSignature="AMtx7mg8PC7QWJzt8UZo8wsSv28Mj5V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02E02D-777B-4864-ADE9-279A5015020C}" v="1" dt="2026-06-22T14:26:45.924"/>
  </p1510:revLst>
</p1510:revInfo>
</file>

<file path=ppt/tableStyles.xml><?xml version="1.0" encoding="utf-8"?>
<a:tblStyleLst xmlns:a="http://schemas.openxmlformats.org/drawingml/2006/main" def="{C72EAE50-CAE3-41F7-ADA6-A87099D3E06E}">
  <a:tblStyle styleId="{C72EAE50-CAE3-41F7-ADA6-A87099D3E06E}"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4.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customschemas.google.com/relationships/presentationmetadata" Target="metadata"/><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font" Target="fonts/font16.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font" Target="fonts/font6.fntdata"/><Relationship Id="rId54" Type="http://schemas.openxmlformats.org/officeDocument/2006/relationships/font" Target="fonts/font19.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9.fntdata"/><Relationship Id="rId52" Type="http://schemas.openxmlformats.org/officeDocument/2006/relationships/font" Target="fonts/font17.fntdata"/><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 Edworthy (SHHS)" userId="3a98e6d1-6a80-4cd8-8f21-7cc8268672fe" providerId="ADAL" clId="{3E02E02D-777B-4864-ADE9-279A5015020C}"/>
    <pc:docChg chg="modSld modNotesMaster">
      <pc:chgData name="Mr Edworthy (SHHS)" userId="3a98e6d1-6a80-4cd8-8f21-7cc8268672fe" providerId="ADAL" clId="{3E02E02D-777B-4864-ADE9-279A5015020C}" dt="2026-06-22T14:26:45.923" v="1"/>
      <pc:docMkLst>
        <pc:docMk/>
      </pc:docMkLst>
      <pc:sldChg chg="modNotes">
        <pc:chgData name="Mr Edworthy (SHHS)" userId="3a98e6d1-6a80-4cd8-8f21-7cc8268672fe" providerId="ADAL" clId="{3E02E02D-777B-4864-ADE9-279A5015020C}" dt="2026-06-22T14:26:45.923" v="1"/>
        <pc:sldMkLst>
          <pc:docMk/>
          <pc:sldMk cId="0" sldId="256"/>
        </pc:sldMkLst>
      </pc:sldChg>
      <pc:sldChg chg="modNotes">
        <pc:chgData name="Mr Edworthy (SHHS)" userId="3a98e6d1-6a80-4cd8-8f21-7cc8268672fe" providerId="ADAL" clId="{3E02E02D-777B-4864-ADE9-279A5015020C}" dt="2026-06-22T14:26:45.923" v="1"/>
        <pc:sldMkLst>
          <pc:docMk/>
          <pc:sldMk cId="0" sldId="257"/>
        </pc:sldMkLst>
      </pc:sldChg>
      <pc:sldChg chg="modNotes">
        <pc:chgData name="Mr Edworthy (SHHS)" userId="3a98e6d1-6a80-4cd8-8f21-7cc8268672fe" providerId="ADAL" clId="{3E02E02D-777B-4864-ADE9-279A5015020C}" dt="2026-06-22T14:26:45.923" v="1"/>
        <pc:sldMkLst>
          <pc:docMk/>
          <pc:sldMk cId="0" sldId="258"/>
        </pc:sldMkLst>
      </pc:sldChg>
      <pc:sldChg chg="modNotes">
        <pc:chgData name="Mr Edworthy (SHHS)" userId="3a98e6d1-6a80-4cd8-8f21-7cc8268672fe" providerId="ADAL" clId="{3E02E02D-777B-4864-ADE9-279A5015020C}" dt="2026-06-22T14:26:45.923" v="1"/>
        <pc:sldMkLst>
          <pc:docMk/>
          <pc:sldMk cId="0" sldId="259"/>
        </pc:sldMkLst>
      </pc:sldChg>
      <pc:sldChg chg="modNotes">
        <pc:chgData name="Mr Edworthy (SHHS)" userId="3a98e6d1-6a80-4cd8-8f21-7cc8268672fe" providerId="ADAL" clId="{3E02E02D-777B-4864-ADE9-279A5015020C}" dt="2026-06-22T14:26:45.923" v="1"/>
        <pc:sldMkLst>
          <pc:docMk/>
          <pc:sldMk cId="0" sldId="260"/>
        </pc:sldMkLst>
      </pc:sldChg>
      <pc:sldChg chg="modNotes">
        <pc:chgData name="Mr Edworthy (SHHS)" userId="3a98e6d1-6a80-4cd8-8f21-7cc8268672fe" providerId="ADAL" clId="{3E02E02D-777B-4864-ADE9-279A5015020C}" dt="2026-06-22T14:26:45.923" v="1"/>
        <pc:sldMkLst>
          <pc:docMk/>
          <pc:sldMk cId="0" sldId="261"/>
        </pc:sldMkLst>
      </pc:sldChg>
      <pc:sldChg chg="modNotes">
        <pc:chgData name="Mr Edworthy (SHHS)" userId="3a98e6d1-6a80-4cd8-8f21-7cc8268672fe" providerId="ADAL" clId="{3E02E02D-777B-4864-ADE9-279A5015020C}" dt="2026-06-22T14:26:45.923" v="1"/>
        <pc:sldMkLst>
          <pc:docMk/>
          <pc:sldMk cId="0" sldId="262"/>
        </pc:sldMkLst>
      </pc:sldChg>
      <pc:sldChg chg="modNotes">
        <pc:chgData name="Mr Edworthy (SHHS)" userId="3a98e6d1-6a80-4cd8-8f21-7cc8268672fe" providerId="ADAL" clId="{3E02E02D-777B-4864-ADE9-279A5015020C}" dt="2026-06-22T14:26:45.923" v="1"/>
        <pc:sldMkLst>
          <pc:docMk/>
          <pc:sldMk cId="0" sldId="263"/>
        </pc:sldMkLst>
      </pc:sldChg>
      <pc:sldChg chg="modNotes">
        <pc:chgData name="Mr Edworthy (SHHS)" userId="3a98e6d1-6a80-4cd8-8f21-7cc8268672fe" providerId="ADAL" clId="{3E02E02D-777B-4864-ADE9-279A5015020C}" dt="2026-06-22T14:26:45.923" v="1"/>
        <pc:sldMkLst>
          <pc:docMk/>
          <pc:sldMk cId="0" sldId="264"/>
        </pc:sldMkLst>
      </pc:sldChg>
      <pc:sldChg chg="modSp mod modNotes">
        <pc:chgData name="Mr Edworthy (SHHS)" userId="3a98e6d1-6a80-4cd8-8f21-7cc8268672fe" providerId="ADAL" clId="{3E02E02D-777B-4864-ADE9-279A5015020C}" dt="2026-06-22T14:26:45.923" v="1"/>
        <pc:sldMkLst>
          <pc:docMk/>
          <pc:sldMk cId="0" sldId="265"/>
        </pc:sldMkLst>
        <pc:spChg chg="mod">
          <ac:chgData name="Mr Edworthy (SHHS)" userId="3a98e6d1-6a80-4cd8-8f21-7cc8268672fe" providerId="ADAL" clId="{3E02E02D-777B-4864-ADE9-279A5015020C}" dt="2026-06-22T13:46:53.761" v="0" actId="14100"/>
          <ac:spMkLst>
            <pc:docMk/>
            <pc:sldMk cId="0" sldId="265"/>
            <ac:spMk id="308" creationId="{00000000-0000-0000-0000-000000000000}"/>
          </ac:spMkLst>
        </pc:spChg>
      </pc:sldChg>
      <pc:sldChg chg="modNotes">
        <pc:chgData name="Mr Edworthy (SHHS)" userId="3a98e6d1-6a80-4cd8-8f21-7cc8268672fe" providerId="ADAL" clId="{3E02E02D-777B-4864-ADE9-279A5015020C}" dt="2026-06-22T14:26:45.923" v="1"/>
        <pc:sldMkLst>
          <pc:docMk/>
          <pc:sldMk cId="0" sldId="266"/>
        </pc:sldMkLst>
      </pc:sldChg>
      <pc:sldChg chg="modNotes">
        <pc:chgData name="Mr Edworthy (SHHS)" userId="3a98e6d1-6a80-4cd8-8f21-7cc8268672fe" providerId="ADAL" clId="{3E02E02D-777B-4864-ADE9-279A5015020C}" dt="2026-06-22T14:26:45.923" v="1"/>
        <pc:sldMkLst>
          <pc:docMk/>
          <pc:sldMk cId="0" sldId="267"/>
        </pc:sldMkLst>
      </pc:sldChg>
      <pc:sldChg chg="modNotes">
        <pc:chgData name="Mr Edworthy (SHHS)" userId="3a98e6d1-6a80-4cd8-8f21-7cc8268672fe" providerId="ADAL" clId="{3E02E02D-777B-4864-ADE9-279A5015020C}" dt="2026-06-22T14:26:45.923" v="1"/>
        <pc:sldMkLst>
          <pc:docMk/>
          <pc:sldMk cId="0" sldId="268"/>
        </pc:sldMkLst>
      </pc:sldChg>
      <pc:sldChg chg="modNotes">
        <pc:chgData name="Mr Edworthy (SHHS)" userId="3a98e6d1-6a80-4cd8-8f21-7cc8268672fe" providerId="ADAL" clId="{3E02E02D-777B-4864-ADE9-279A5015020C}" dt="2026-06-22T14:26:45.923" v="1"/>
        <pc:sldMkLst>
          <pc:docMk/>
          <pc:sldMk cId="0" sldId="269"/>
        </pc:sldMkLst>
      </pc:sldChg>
      <pc:sldChg chg="modNotes">
        <pc:chgData name="Mr Edworthy (SHHS)" userId="3a98e6d1-6a80-4cd8-8f21-7cc8268672fe" providerId="ADAL" clId="{3E02E02D-777B-4864-ADE9-279A5015020C}" dt="2026-06-22T14:26:45.923" v="1"/>
        <pc:sldMkLst>
          <pc:docMk/>
          <pc:sldMk cId="0" sldId="270"/>
        </pc:sldMkLst>
      </pc:sldChg>
      <pc:sldChg chg="modNotes">
        <pc:chgData name="Mr Edworthy (SHHS)" userId="3a98e6d1-6a80-4cd8-8f21-7cc8268672fe" providerId="ADAL" clId="{3E02E02D-777B-4864-ADE9-279A5015020C}" dt="2026-06-22T14:26:45.923" v="1"/>
        <pc:sldMkLst>
          <pc:docMk/>
          <pc:sldMk cId="0" sldId="271"/>
        </pc:sldMkLst>
      </pc:sldChg>
      <pc:sldChg chg="modNotes">
        <pc:chgData name="Mr Edworthy (SHHS)" userId="3a98e6d1-6a80-4cd8-8f21-7cc8268672fe" providerId="ADAL" clId="{3E02E02D-777B-4864-ADE9-279A5015020C}" dt="2026-06-22T14:26:45.923" v="1"/>
        <pc:sldMkLst>
          <pc:docMk/>
          <pc:sldMk cId="0" sldId="272"/>
        </pc:sldMkLst>
      </pc:sldChg>
      <pc:sldChg chg="modNotes">
        <pc:chgData name="Mr Edworthy (SHHS)" userId="3a98e6d1-6a80-4cd8-8f21-7cc8268672fe" providerId="ADAL" clId="{3E02E02D-777B-4864-ADE9-279A5015020C}" dt="2026-06-22T14:26:45.923" v="1"/>
        <pc:sldMkLst>
          <pc:docMk/>
          <pc:sldMk cId="0" sldId="273"/>
        </pc:sldMkLst>
      </pc:sldChg>
      <pc:sldChg chg="modNotes">
        <pc:chgData name="Mr Edworthy (SHHS)" userId="3a98e6d1-6a80-4cd8-8f21-7cc8268672fe" providerId="ADAL" clId="{3E02E02D-777B-4864-ADE9-279A5015020C}" dt="2026-06-22T14:26:45.923" v="1"/>
        <pc:sldMkLst>
          <pc:docMk/>
          <pc:sldMk cId="0" sldId="274"/>
        </pc:sldMkLst>
      </pc:sldChg>
      <pc:sldChg chg="modNotes">
        <pc:chgData name="Mr Edworthy (SHHS)" userId="3a98e6d1-6a80-4cd8-8f21-7cc8268672fe" providerId="ADAL" clId="{3E02E02D-777B-4864-ADE9-279A5015020C}" dt="2026-06-22T14:26:45.923" v="1"/>
        <pc:sldMkLst>
          <pc:docMk/>
          <pc:sldMk cId="0" sldId="275"/>
        </pc:sldMkLst>
      </pc:sldChg>
      <pc:sldChg chg="modNotes">
        <pc:chgData name="Mr Edworthy (SHHS)" userId="3a98e6d1-6a80-4cd8-8f21-7cc8268672fe" providerId="ADAL" clId="{3E02E02D-777B-4864-ADE9-279A5015020C}" dt="2026-06-22T14:26:45.923" v="1"/>
        <pc:sldMkLst>
          <pc:docMk/>
          <pc:sldMk cId="0" sldId="276"/>
        </pc:sldMkLst>
      </pc:sldChg>
      <pc:sldChg chg="modNotes">
        <pc:chgData name="Mr Edworthy (SHHS)" userId="3a98e6d1-6a80-4cd8-8f21-7cc8268672fe" providerId="ADAL" clId="{3E02E02D-777B-4864-ADE9-279A5015020C}" dt="2026-06-22T14:26:45.923" v="1"/>
        <pc:sldMkLst>
          <pc:docMk/>
          <pc:sldMk cId="0" sldId="277"/>
        </pc:sldMkLst>
      </pc:sldChg>
      <pc:sldChg chg="modNotes">
        <pc:chgData name="Mr Edworthy (SHHS)" userId="3a98e6d1-6a80-4cd8-8f21-7cc8268672fe" providerId="ADAL" clId="{3E02E02D-777B-4864-ADE9-279A5015020C}" dt="2026-06-22T14:26:45.923" v="1"/>
        <pc:sldMkLst>
          <pc:docMk/>
          <pc:sldMk cId="0" sldId="278"/>
        </pc:sldMkLst>
      </pc:sldChg>
      <pc:sldChg chg="modNotes">
        <pc:chgData name="Mr Edworthy (SHHS)" userId="3a98e6d1-6a80-4cd8-8f21-7cc8268672fe" providerId="ADAL" clId="{3E02E02D-777B-4864-ADE9-279A5015020C}" dt="2026-06-22T14:26:45.923" v="1"/>
        <pc:sldMkLst>
          <pc:docMk/>
          <pc:sldMk cId="0" sldId="279"/>
        </pc:sldMkLst>
      </pc:sldChg>
      <pc:sldChg chg="modNotes">
        <pc:chgData name="Mr Edworthy (SHHS)" userId="3a98e6d1-6a80-4cd8-8f21-7cc8268672fe" providerId="ADAL" clId="{3E02E02D-777B-4864-ADE9-279A5015020C}" dt="2026-06-22T14:26:45.923" v="1"/>
        <pc:sldMkLst>
          <pc:docMk/>
          <pc:sldMk cId="0" sldId="280"/>
        </pc:sldMkLst>
      </pc:sldChg>
      <pc:sldChg chg="modNotes">
        <pc:chgData name="Mr Edworthy (SHHS)" userId="3a98e6d1-6a80-4cd8-8f21-7cc8268672fe" providerId="ADAL" clId="{3E02E02D-777B-4864-ADE9-279A5015020C}" dt="2026-06-22T14:26:45.923" v="1"/>
        <pc:sldMkLst>
          <pc:docMk/>
          <pc:sldMk cId="0" sldId="281"/>
        </pc:sldMkLst>
      </pc:sldChg>
      <pc:sldChg chg="modNotes">
        <pc:chgData name="Mr Edworthy (SHHS)" userId="3a98e6d1-6a80-4cd8-8f21-7cc8268672fe" providerId="ADAL" clId="{3E02E02D-777B-4864-ADE9-279A5015020C}" dt="2026-06-22T14:26:45.923" v="1"/>
        <pc:sldMkLst>
          <pc:docMk/>
          <pc:sldMk cId="0" sldId="282"/>
        </pc:sldMkLst>
      </pc:sldChg>
      <pc:sldChg chg="modNotes">
        <pc:chgData name="Mr Edworthy (SHHS)" userId="3a98e6d1-6a80-4cd8-8f21-7cc8268672fe" providerId="ADAL" clId="{3E02E02D-777B-4864-ADE9-279A5015020C}" dt="2026-06-22T14:26:45.923" v="1"/>
        <pc:sldMkLst>
          <pc:docMk/>
          <pc:sldMk cId="0" sldId="283"/>
        </pc:sldMkLst>
      </pc:sldChg>
    </pc:docChg>
  </pc:docChgLst>
  <pc:docChgLst>
    <pc:chgData name="Mr Edworthy (SHHS)" userId="3a98e6d1-6a80-4cd8-8f21-7cc8268672fe" providerId="ADAL" clId="{8674218B-A57C-4997-97A0-4DE4157CF80C}"/>
    <pc:docChg chg="custSel modSld">
      <pc:chgData name="Mr Edworthy (SHHS)" userId="3a98e6d1-6a80-4cd8-8f21-7cc8268672fe" providerId="ADAL" clId="{8674218B-A57C-4997-97A0-4DE4157CF80C}" dt="2026-06-19T12:01:48.112" v="6" actId="27636"/>
      <pc:docMkLst>
        <pc:docMk/>
      </pc:docMkLst>
      <pc:sldChg chg="modSp mod">
        <pc:chgData name="Mr Edworthy (SHHS)" userId="3a98e6d1-6a80-4cd8-8f21-7cc8268672fe" providerId="ADAL" clId="{8674218B-A57C-4997-97A0-4DE4157CF80C}" dt="2026-06-19T12:01:48.083" v="2" actId="27636"/>
        <pc:sldMkLst>
          <pc:docMk/>
          <pc:sldMk cId="0" sldId="271"/>
        </pc:sldMkLst>
        <pc:spChg chg="mod">
          <ac:chgData name="Mr Edworthy (SHHS)" userId="3a98e6d1-6a80-4cd8-8f21-7cc8268672fe" providerId="ADAL" clId="{8674218B-A57C-4997-97A0-4DE4157CF80C}" dt="2026-06-19T12:01:48.076" v="1" actId="27636"/>
          <ac:spMkLst>
            <pc:docMk/>
            <pc:sldMk cId="0" sldId="271"/>
            <ac:spMk id="386" creationId="{00000000-0000-0000-0000-000000000000}"/>
          </ac:spMkLst>
        </pc:spChg>
        <pc:spChg chg="mod">
          <ac:chgData name="Mr Edworthy (SHHS)" userId="3a98e6d1-6a80-4cd8-8f21-7cc8268672fe" providerId="ADAL" clId="{8674218B-A57C-4997-97A0-4DE4157CF80C}" dt="2026-06-19T12:01:48.069" v="0" actId="27636"/>
          <ac:spMkLst>
            <pc:docMk/>
            <pc:sldMk cId="0" sldId="271"/>
            <ac:spMk id="387" creationId="{00000000-0000-0000-0000-000000000000}"/>
          </ac:spMkLst>
        </pc:spChg>
        <pc:spChg chg="mod">
          <ac:chgData name="Mr Edworthy (SHHS)" userId="3a98e6d1-6a80-4cd8-8f21-7cc8268672fe" providerId="ADAL" clId="{8674218B-A57C-4997-97A0-4DE4157CF80C}" dt="2026-06-19T12:01:48.083" v="2" actId="27636"/>
          <ac:spMkLst>
            <pc:docMk/>
            <pc:sldMk cId="0" sldId="271"/>
            <ac:spMk id="388" creationId="{00000000-0000-0000-0000-000000000000}"/>
          </ac:spMkLst>
        </pc:spChg>
      </pc:sldChg>
      <pc:sldChg chg="modSp mod">
        <pc:chgData name="Mr Edworthy (SHHS)" userId="3a98e6d1-6a80-4cd8-8f21-7cc8268672fe" providerId="ADAL" clId="{8674218B-A57C-4997-97A0-4DE4157CF80C}" dt="2026-06-19T12:01:48.099" v="5" actId="27636"/>
        <pc:sldMkLst>
          <pc:docMk/>
          <pc:sldMk cId="0" sldId="272"/>
        </pc:sldMkLst>
        <pc:spChg chg="mod">
          <ac:chgData name="Mr Edworthy (SHHS)" userId="3a98e6d1-6a80-4cd8-8f21-7cc8268672fe" providerId="ADAL" clId="{8674218B-A57C-4997-97A0-4DE4157CF80C}" dt="2026-06-19T12:01:48.093" v="3" actId="27636"/>
          <ac:spMkLst>
            <pc:docMk/>
            <pc:sldMk cId="0" sldId="272"/>
            <ac:spMk id="396" creationId="{00000000-0000-0000-0000-000000000000}"/>
          </ac:spMkLst>
        </pc:spChg>
        <pc:spChg chg="mod">
          <ac:chgData name="Mr Edworthy (SHHS)" userId="3a98e6d1-6a80-4cd8-8f21-7cc8268672fe" providerId="ADAL" clId="{8674218B-A57C-4997-97A0-4DE4157CF80C}" dt="2026-06-19T12:01:48.095" v="4" actId="27636"/>
          <ac:spMkLst>
            <pc:docMk/>
            <pc:sldMk cId="0" sldId="272"/>
            <ac:spMk id="397" creationId="{00000000-0000-0000-0000-000000000000}"/>
          </ac:spMkLst>
        </pc:spChg>
        <pc:spChg chg="mod">
          <ac:chgData name="Mr Edworthy (SHHS)" userId="3a98e6d1-6a80-4cd8-8f21-7cc8268672fe" providerId="ADAL" clId="{8674218B-A57C-4997-97A0-4DE4157CF80C}" dt="2026-06-19T12:01:48.099" v="5" actId="27636"/>
          <ac:spMkLst>
            <pc:docMk/>
            <pc:sldMk cId="0" sldId="272"/>
            <ac:spMk id="398" creationId="{00000000-0000-0000-0000-000000000000}"/>
          </ac:spMkLst>
        </pc:spChg>
      </pc:sldChg>
      <pc:sldChg chg="modSp mod">
        <pc:chgData name="Mr Edworthy (SHHS)" userId="3a98e6d1-6a80-4cd8-8f21-7cc8268672fe" providerId="ADAL" clId="{8674218B-A57C-4997-97A0-4DE4157CF80C}" dt="2026-06-19T12:01:48.112" v="6" actId="27636"/>
        <pc:sldMkLst>
          <pc:docMk/>
          <pc:sldMk cId="0" sldId="279"/>
        </pc:sldMkLst>
        <pc:spChg chg="mod">
          <ac:chgData name="Mr Edworthy (SHHS)" userId="3a98e6d1-6a80-4cd8-8f21-7cc8268672fe" providerId="ADAL" clId="{8674218B-A57C-4997-97A0-4DE4157CF80C}" dt="2026-06-19T12:01:48.112" v="6" actId="27636"/>
          <ac:spMkLst>
            <pc:docMk/>
            <pc:sldMk cId="0" sldId="279"/>
            <ac:spMk id="44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5" name="Google Shape;235;p1: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4096c72d90c_0_2882: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g4096c72d90c_0_2882: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4096c72d90c_0_1675: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4096c72d90c_0_1675: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4096c72d90c_0_2015:notes"/>
          <p:cNvSpPr txBox="1">
            <a:spLocks noGrp="1"/>
          </p:cNvSpPr>
          <p:nvPr>
            <p:ph type="body" idx="1"/>
          </p:nvPr>
        </p:nvSpPr>
        <p:spPr>
          <a:xfrm>
            <a:off x="679450" y="4779486"/>
            <a:ext cx="5435600" cy="391065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Theory</a:t>
            </a:r>
            <a:endParaRPr/>
          </a:p>
        </p:txBody>
      </p:sp>
      <p:sp>
        <p:nvSpPr>
          <p:cNvPr id="259" name="Google Shape;259;g4096c72d90c_0_2015:notes"/>
          <p:cNvSpPr>
            <a:spLocks noGrp="1" noRot="1" noChangeAspect="1"/>
          </p:cNvSpPr>
          <p:nvPr>
            <p:ph type="sldImg" idx="2"/>
          </p:nvPr>
        </p:nvSpPr>
        <p:spPr>
          <a:xfrm>
            <a:off x="1163638" y="1241425"/>
            <a:ext cx="4467225"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4096c72d90c_0_2373:notes"/>
          <p:cNvSpPr>
            <a:spLocks noGrp="1" noRot="1" noChangeAspect="1"/>
          </p:cNvSpPr>
          <p:nvPr>
            <p:ph type="sldImg" idx="2"/>
          </p:nvPr>
        </p:nvSpPr>
        <p:spPr>
          <a:xfrm>
            <a:off x="1163638" y="1241425"/>
            <a:ext cx="4467225"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4096c72d90c_0_2373:notes"/>
          <p:cNvSpPr txBox="1">
            <a:spLocks noGrp="1"/>
          </p:cNvSpPr>
          <p:nvPr>
            <p:ph type="body" idx="1"/>
          </p:nvPr>
        </p:nvSpPr>
        <p:spPr>
          <a:xfrm>
            <a:off x="679450" y="4779486"/>
            <a:ext cx="5435600" cy="391065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What excellent classroom practice looks like - 5 core elements</a:t>
            </a:r>
            <a:endParaRPr/>
          </a:p>
        </p:txBody>
      </p:sp>
      <p:sp>
        <p:nvSpPr>
          <p:cNvPr id="266" name="Google Shape;266;g4096c72d90c_0_2373:notes"/>
          <p:cNvSpPr txBox="1">
            <a:spLocks noGrp="1"/>
          </p:cNvSpPr>
          <p:nvPr>
            <p:ph type="sldNum" idx="12"/>
          </p:nvPr>
        </p:nvSpPr>
        <p:spPr>
          <a:xfrm>
            <a:off x="3848645" y="9433106"/>
            <a:ext cx="2944283" cy="498199"/>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4096c72d90c_0_2642:notes"/>
          <p:cNvSpPr>
            <a:spLocks noGrp="1" noRot="1" noChangeAspect="1"/>
          </p:cNvSpPr>
          <p:nvPr>
            <p:ph type="sldImg" idx="2"/>
          </p:nvPr>
        </p:nvSpPr>
        <p:spPr>
          <a:xfrm>
            <a:off x="1163638" y="1241425"/>
            <a:ext cx="4467225"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g4096c72d90c_0_2642:notes"/>
          <p:cNvSpPr txBox="1">
            <a:spLocks noGrp="1"/>
          </p:cNvSpPr>
          <p:nvPr>
            <p:ph type="body" idx="1"/>
          </p:nvPr>
        </p:nvSpPr>
        <p:spPr>
          <a:xfrm>
            <a:off x="679450" y="4779486"/>
            <a:ext cx="5435600" cy="391065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4" name="Google Shape;274;g4096c72d90c_0_2642:notes"/>
          <p:cNvSpPr txBox="1">
            <a:spLocks noGrp="1"/>
          </p:cNvSpPr>
          <p:nvPr>
            <p:ph type="sldNum" idx="12"/>
          </p:nvPr>
        </p:nvSpPr>
        <p:spPr>
          <a:xfrm>
            <a:off x="3848645" y="9433106"/>
            <a:ext cx="2944283" cy="498199"/>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4097bedd56f_0_33: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4097bedd56f_0_33: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GB"/>
              <a:t>Whole school approach STM - everything I talk about is in this context.</a:t>
            </a:r>
            <a:endParaRPr/>
          </a:p>
          <a:p>
            <a:pPr marL="457200" lvl="0" indent="-298450" algn="l" rtl="0">
              <a:spcBef>
                <a:spcPts val="0"/>
              </a:spcBef>
              <a:spcAft>
                <a:spcPts val="0"/>
              </a:spcAft>
              <a:buSzPts val="1100"/>
              <a:buChar char="-"/>
            </a:pPr>
            <a:r>
              <a:rPr lang="en-GB"/>
              <a:t>Oracy leads have editable copies of this - talk tactics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4097bedd56f_0_318: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4097bedd56f_0_318: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4096c72d90c_0_1521: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8" name="Google Shape;298;g4096c72d90c_0_1521:notes"/>
          <p:cNvSpPr txBox="1">
            <a:spLocks noGrp="1"/>
          </p:cNvSpPr>
          <p:nvPr>
            <p:ph type="body" idx="1"/>
          </p:nvPr>
        </p:nvSpPr>
        <p:spPr>
          <a:xfrm>
            <a:off x="679450" y="4717415"/>
            <a:ext cx="5435600" cy="446913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a:t>Concept cartoon - how might you use this in your classroom to elevate learning?</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4097bedd56f_0_325: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4097bedd56f_0_325: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4096c72d90c_0_1705:notes"/>
          <p:cNvSpPr>
            <a:spLocks noGrp="1" noRot="1" noChangeAspect="1"/>
          </p:cNvSpPr>
          <p:nvPr>
            <p:ph type="sldImg" idx="2"/>
          </p:nvPr>
        </p:nvSpPr>
        <p:spPr>
          <a:xfrm>
            <a:off x="1163638" y="1241425"/>
            <a:ext cx="4467225"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4096c72d90c_0_1705:notes"/>
          <p:cNvSpPr txBox="1">
            <a:spLocks noGrp="1"/>
          </p:cNvSpPr>
          <p:nvPr>
            <p:ph type="body" idx="1"/>
          </p:nvPr>
        </p:nvSpPr>
        <p:spPr>
          <a:xfrm>
            <a:off x="679451" y="4779492"/>
            <a:ext cx="5435600" cy="3910652"/>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Clr>
                <a:schemeClr val="dk1"/>
              </a:buClr>
              <a:buSzPts val="1100"/>
              <a:buFont typeface="Helvetica Neue"/>
              <a:buChar char="●"/>
            </a:pPr>
            <a:r>
              <a:rPr lang="en-GB">
                <a:solidFill>
                  <a:schemeClr val="dk1"/>
                </a:solidFill>
                <a:latin typeface="Helvetica Neue"/>
                <a:ea typeface="Helvetica Neue"/>
                <a:cs typeface="Helvetica Neue"/>
                <a:sym typeface="Helvetica Neue"/>
              </a:rPr>
              <a:t>The Oracy Framework was developed in conjunction with Voice 21 and Cambridge University as part of an EEF pilot project.</a:t>
            </a:r>
            <a:endParaRPr>
              <a:solidFill>
                <a:schemeClr val="dk1"/>
              </a:solidFill>
              <a:latin typeface="Helvetica Neue"/>
              <a:ea typeface="Helvetica Neue"/>
              <a:cs typeface="Helvetica Neue"/>
              <a:sym typeface="Helvetica Neue"/>
            </a:endParaRPr>
          </a:p>
          <a:p>
            <a:pPr marL="457200" lvl="0" indent="-298450" algn="l" rtl="0">
              <a:lnSpc>
                <a:spcPct val="100000"/>
              </a:lnSpc>
              <a:spcBef>
                <a:spcPts val="0"/>
              </a:spcBef>
              <a:spcAft>
                <a:spcPts val="0"/>
              </a:spcAft>
              <a:buClr>
                <a:schemeClr val="dk1"/>
              </a:buClr>
              <a:buSzPts val="1100"/>
              <a:buFont typeface="Helvetica Neue"/>
              <a:buChar char="●"/>
            </a:pPr>
            <a:r>
              <a:rPr lang="en-GB">
                <a:solidFill>
                  <a:schemeClr val="dk1"/>
                </a:solidFill>
                <a:latin typeface="Helvetica Neue"/>
                <a:ea typeface="Helvetica Neue"/>
                <a:cs typeface="Helvetica Neue"/>
                <a:sym typeface="Helvetica Neue"/>
              </a:rPr>
              <a:t>It provides a framework through which we can understand what constitutes good speaking and listening in different contexts.</a:t>
            </a:r>
            <a:endParaRPr>
              <a:solidFill>
                <a:schemeClr val="dk1"/>
              </a:solidFill>
              <a:latin typeface="Helvetica Neue"/>
              <a:ea typeface="Helvetica Neue"/>
              <a:cs typeface="Helvetica Neue"/>
              <a:sym typeface="Helvetica Neue"/>
            </a:endParaRPr>
          </a:p>
          <a:p>
            <a:pPr marL="457200" lvl="0" indent="-298450" algn="l" rtl="0">
              <a:lnSpc>
                <a:spcPct val="100000"/>
              </a:lnSpc>
              <a:spcBef>
                <a:spcPts val="0"/>
              </a:spcBef>
              <a:spcAft>
                <a:spcPts val="0"/>
              </a:spcAft>
              <a:buClr>
                <a:schemeClr val="dk1"/>
              </a:buClr>
              <a:buSzPts val="1100"/>
              <a:buFont typeface="Helvetica Neue"/>
              <a:buChar char="●"/>
            </a:pPr>
            <a:r>
              <a:rPr lang="en-GB">
                <a:solidFill>
                  <a:schemeClr val="dk1"/>
                </a:solidFill>
                <a:latin typeface="Helvetica Neue"/>
                <a:ea typeface="Helvetica Neue"/>
                <a:cs typeface="Helvetica Neue"/>
                <a:sym typeface="Helvetica Neue"/>
              </a:rPr>
              <a:t>It breaks down the skills within oracy into four distinct but interlinked strands: physical, linguistic, cognitive and social emotional. </a:t>
            </a:r>
            <a:endParaRPr>
              <a:solidFill>
                <a:schemeClr val="dk1"/>
              </a:solidFill>
              <a:latin typeface="Helvetica Neue"/>
              <a:ea typeface="Helvetica Neue"/>
              <a:cs typeface="Helvetica Neue"/>
              <a:sym typeface="Helvetica Neue"/>
            </a:endParaRPr>
          </a:p>
          <a:p>
            <a:pPr marL="457200" lvl="0" indent="-298450" algn="l" rtl="0">
              <a:lnSpc>
                <a:spcPct val="100000"/>
              </a:lnSpc>
              <a:spcBef>
                <a:spcPts val="0"/>
              </a:spcBef>
              <a:spcAft>
                <a:spcPts val="0"/>
              </a:spcAft>
              <a:buClr>
                <a:schemeClr val="dk1"/>
              </a:buClr>
              <a:buSzPts val="1100"/>
              <a:buFont typeface="Helvetica Neue"/>
              <a:buChar char="●"/>
            </a:pPr>
            <a:r>
              <a:rPr lang="en-GB">
                <a:solidFill>
                  <a:schemeClr val="dk1"/>
                </a:solidFill>
                <a:latin typeface="Helvetica Neue"/>
                <a:ea typeface="Helvetica Neue"/>
                <a:cs typeface="Helvetica Neue"/>
                <a:sym typeface="Helvetica Neue"/>
              </a:rPr>
              <a:t>Share the strand definitions.</a:t>
            </a:r>
            <a:endParaRPr>
              <a:solidFill>
                <a:schemeClr val="dk1"/>
              </a:solidFill>
              <a:latin typeface="Helvetica Neue"/>
              <a:ea typeface="Helvetica Neue"/>
              <a:cs typeface="Helvetica Neue"/>
              <a:sym typeface="Helvetica Neue"/>
            </a:endParaRPr>
          </a:p>
        </p:txBody>
      </p:sp>
      <p:sp>
        <p:nvSpPr>
          <p:cNvPr id="326" name="Google Shape;326;g4096c72d90c_0_1705:notes"/>
          <p:cNvSpPr txBox="1">
            <a:spLocks noGrp="1"/>
          </p:cNvSpPr>
          <p:nvPr>
            <p:ph type="sldNum" idx="12"/>
          </p:nvPr>
        </p:nvSpPr>
        <p:spPr>
          <a:xfrm>
            <a:off x="3848645" y="9433119"/>
            <a:ext cx="2944283" cy="498199"/>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12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4096c72d90c_0_1693:notes"/>
          <p:cNvSpPr>
            <a:spLocks noGrp="1" noRot="1" noChangeAspect="1"/>
          </p:cNvSpPr>
          <p:nvPr>
            <p:ph type="sldImg" idx="2"/>
          </p:nvPr>
        </p:nvSpPr>
        <p:spPr>
          <a:xfrm>
            <a:off x="1163638" y="1241425"/>
            <a:ext cx="4467225"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g4096c72d90c_0_1693:notes"/>
          <p:cNvSpPr txBox="1">
            <a:spLocks noGrp="1"/>
          </p:cNvSpPr>
          <p:nvPr>
            <p:ph type="body" idx="1"/>
          </p:nvPr>
        </p:nvSpPr>
        <p:spPr>
          <a:xfrm>
            <a:off x="679451" y="4779492"/>
            <a:ext cx="5435600" cy="3910652"/>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endParaRPr>
              <a:solidFill>
                <a:schemeClr val="dk1"/>
              </a:solidFill>
              <a:latin typeface="Helvetica Neue"/>
              <a:ea typeface="Helvetica Neue"/>
              <a:cs typeface="Helvetica Neue"/>
              <a:sym typeface="Helvetica Neue"/>
            </a:endParaRPr>
          </a:p>
          <a:p>
            <a:pPr marL="0" lvl="0" indent="0" algn="l" rtl="0">
              <a:lnSpc>
                <a:spcPct val="100000"/>
              </a:lnSpc>
              <a:spcBef>
                <a:spcPts val="0"/>
              </a:spcBef>
              <a:spcAft>
                <a:spcPts val="0"/>
              </a:spcAft>
              <a:buNone/>
            </a:pPr>
            <a:endParaRPr>
              <a:solidFill>
                <a:schemeClr val="dk1"/>
              </a:solidFill>
              <a:latin typeface="Helvetica Neue"/>
              <a:ea typeface="Helvetica Neue"/>
              <a:cs typeface="Helvetica Neue"/>
              <a:sym typeface="Helvetica Neue"/>
            </a:endParaRPr>
          </a:p>
          <a:p>
            <a:pPr marL="457200" lvl="0" indent="-298450" algn="l" rtl="0">
              <a:lnSpc>
                <a:spcPct val="100000"/>
              </a:lnSpc>
              <a:spcBef>
                <a:spcPts val="0"/>
              </a:spcBef>
              <a:spcAft>
                <a:spcPts val="0"/>
              </a:spcAft>
              <a:buClr>
                <a:schemeClr val="dk1"/>
              </a:buClr>
              <a:buSzPts val="1100"/>
              <a:buFont typeface="Helvetica Neue"/>
              <a:buChar char="●"/>
            </a:pPr>
            <a:r>
              <a:rPr lang="en-GB">
                <a:solidFill>
                  <a:schemeClr val="dk1"/>
                </a:solidFill>
                <a:latin typeface="Helvetica Neue"/>
                <a:ea typeface="Helvetica Neue"/>
                <a:cs typeface="Helvetica Neue"/>
                <a:sym typeface="Helvetica Neue"/>
              </a:rPr>
              <a:t>Explain there are many ways in which the framework can be used, some of which is explored in this training and some in the training around learning to and through talk.</a:t>
            </a:r>
            <a:endParaRPr>
              <a:solidFill>
                <a:schemeClr val="dk1"/>
              </a:solidFill>
              <a:latin typeface="Helvetica Neue"/>
              <a:ea typeface="Helvetica Neue"/>
              <a:cs typeface="Helvetica Neue"/>
              <a:sym typeface="Helvetica Neue"/>
            </a:endParaRPr>
          </a:p>
        </p:txBody>
      </p:sp>
      <p:sp>
        <p:nvSpPr>
          <p:cNvPr id="358" name="Google Shape;358;g4096c72d90c_0_1693:notes"/>
          <p:cNvSpPr txBox="1">
            <a:spLocks noGrp="1"/>
          </p:cNvSpPr>
          <p:nvPr>
            <p:ph type="sldNum" idx="12"/>
          </p:nvPr>
        </p:nvSpPr>
        <p:spPr>
          <a:xfrm>
            <a:off x="3848645" y="9433119"/>
            <a:ext cx="2944283" cy="498199"/>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4097bedd56f_0_39: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4097bedd56f_0_39: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4097bedd56f_0_131: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4097bedd56f_0_131: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4096c72d90c_0_1666: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g4096c72d90c_0_1666: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4096c72d90c_0_1656: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What is respiration?      What is interval training?</a:t>
            </a:r>
            <a:endParaRPr/>
          </a:p>
        </p:txBody>
      </p:sp>
      <p:sp>
        <p:nvSpPr>
          <p:cNvPr id="392" name="Google Shape;392;g4096c72d90c_0_1656: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4096c72d90c_0_3324: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4096c72d90c_0_3324: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Vectors    explain why something is wrong…</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4097bedd56f_0_54: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1s - 2s - 4s - 8s</a:t>
            </a:r>
            <a:endParaRPr/>
          </a:p>
        </p:txBody>
      </p:sp>
      <p:sp>
        <p:nvSpPr>
          <p:cNvPr id="408" name="Google Shape;408;g4097bedd56f_0_54: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4097bedd56f_0_331: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4097bedd56f_0_331: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Talk is sticky - helps cognition</a:t>
            </a:r>
            <a:endParaRPr/>
          </a:p>
          <a:p>
            <a:pPr marL="0" lvl="0" indent="0" algn="l" rtl="0">
              <a:spcBef>
                <a:spcPts val="0"/>
              </a:spcBef>
              <a:spcAft>
                <a:spcPts val="0"/>
              </a:spcAft>
              <a:buNone/>
            </a:pPr>
            <a:r>
              <a:rPr lang="en-GB"/>
              <a:t>Add one example of your own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4097bedd56f_0_68: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4097bedd56f_0_68: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RE images / Maths - images and numbers etc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4097bedd56f_0_136: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4097bedd56f_0_136: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5B0091"/>
              </a:buClr>
              <a:buSzPts val="1800"/>
              <a:buFont typeface="Comic Sans MS"/>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4097bedd56f_0_44: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4097bedd56f_0_44: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Model first /  add additional scaffolds / reduce amount - may need to adapt this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8: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EAL learners</a:t>
            </a:r>
            <a:endParaRPr/>
          </a:p>
        </p:txBody>
      </p:sp>
      <p:sp>
        <p:nvSpPr>
          <p:cNvPr id="443" name="Google Shape;443;p8: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4097bedd56f_0_114: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EAL learners</a:t>
            </a:r>
            <a:endParaRPr/>
          </a:p>
        </p:txBody>
      </p:sp>
      <p:sp>
        <p:nvSpPr>
          <p:cNvPr id="450" name="Google Shape;450;g4097bedd56f_0_114: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4097bedd56f_0_463: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4097bedd56f_0_463: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4097bedd56f_0_24: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1" name="Google Shape;461;g4097bedd56f_0_24: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4097bedd56f_0_338:notes"/>
          <p:cNvSpPr>
            <a:spLocks noGrp="1" noRot="1" noChangeAspect="1"/>
          </p:cNvSpPr>
          <p:nvPr>
            <p:ph type="sldImg" idx="2"/>
          </p:nvPr>
        </p:nvSpPr>
        <p:spPr>
          <a:xfrm>
            <a:off x="914400" y="744538"/>
            <a:ext cx="4965700" cy="372427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4097bedd56f_0_338:notes"/>
          <p:cNvSpPr txBox="1">
            <a:spLocks noGrp="1"/>
          </p:cNvSpPr>
          <p:nvPr>
            <p:ph type="body" idx="1"/>
          </p:nvPr>
        </p:nvSpPr>
        <p:spPr>
          <a:xfrm>
            <a:off x="679450" y="4717415"/>
            <a:ext cx="5435600" cy="446913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Innovation 2026">
  <p:cSld name="Innovation 2026">
    <p:spTree>
      <p:nvGrpSpPr>
        <p:cNvPr id="1" name="Shape 10"/>
        <p:cNvGrpSpPr/>
        <p:nvPr/>
      </p:nvGrpSpPr>
      <p:grpSpPr>
        <a:xfrm>
          <a:off x="0" y="0"/>
          <a:ext cx="0" cy="0"/>
          <a:chOff x="0" y="0"/>
          <a:chExt cx="0" cy="0"/>
        </a:xfrm>
      </p:grpSpPr>
      <p:sp>
        <p:nvSpPr>
          <p:cNvPr id="11" name="Google Shape;11;p12"/>
          <p:cNvSpPr/>
          <p:nvPr/>
        </p:nvSpPr>
        <p:spPr>
          <a:xfrm>
            <a:off x="-1" y="0"/>
            <a:ext cx="9143998" cy="6858000"/>
          </a:xfrm>
          <a:prstGeom prst="rect">
            <a:avLst/>
          </a:prstGeom>
          <a:solidFill>
            <a:srgbClr val="84ACE9"/>
          </a:solidFill>
          <a:ln w="19050" cap="flat" cmpd="sng">
            <a:solidFill>
              <a:srgbClr val="84ACE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grpSp>
        <p:nvGrpSpPr>
          <p:cNvPr id="12" name="Google Shape;12;p12"/>
          <p:cNvGrpSpPr/>
          <p:nvPr/>
        </p:nvGrpSpPr>
        <p:grpSpPr>
          <a:xfrm rot="5400000">
            <a:off x="2800225" y="-3440309"/>
            <a:ext cx="3633959" cy="9234413"/>
            <a:chOff x="0" y="-47625"/>
            <a:chExt cx="1394046" cy="4864218"/>
          </a:xfrm>
        </p:grpSpPr>
        <p:sp>
          <p:nvSpPr>
            <p:cNvPr id="13" name="Google Shape;13;p12"/>
            <p:cNvSpPr/>
            <p:nvPr/>
          </p:nvSpPr>
          <p:spPr>
            <a:xfrm>
              <a:off x="0" y="0"/>
              <a:ext cx="1394046" cy="4816592"/>
            </a:xfrm>
            <a:custGeom>
              <a:avLst/>
              <a:gdLst/>
              <a:ahLst/>
              <a:cxnLst/>
              <a:rect l="l" t="t" r="r" b="b"/>
              <a:pathLst>
                <a:path w="1394046" h="4816592" extrusionOk="0">
                  <a:moveTo>
                    <a:pt x="0" y="0"/>
                  </a:moveTo>
                  <a:lnTo>
                    <a:pt x="1394046" y="0"/>
                  </a:lnTo>
                  <a:lnTo>
                    <a:pt x="1394046" y="4816592"/>
                  </a:lnTo>
                  <a:lnTo>
                    <a:pt x="0" y="4816592"/>
                  </a:lnTo>
                  <a:close/>
                </a:path>
              </a:pathLst>
            </a:custGeom>
            <a:gradFill>
              <a:gsLst>
                <a:gs pos="0">
                  <a:srgbClr val="1C3660">
                    <a:alpha val="43137"/>
                  </a:srgbClr>
                </a:gs>
                <a:gs pos="100000">
                  <a:srgbClr val="1C3660">
                    <a:alpha val="0"/>
                  </a:srgbClr>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14" name="Google Shape;14;p12"/>
            <p:cNvSpPr txBox="1"/>
            <p:nvPr/>
          </p:nvSpPr>
          <p:spPr>
            <a:xfrm>
              <a:off x="0" y="-47625"/>
              <a:ext cx="1394046" cy="4864218"/>
            </a:xfrm>
            <a:prstGeom prst="rect">
              <a:avLst/>
            </a:prstGeom>
            <a:noFill/>
            <a:ln>
              <a:noFill/>
            </a:ln>
          </p:spPr>
          <p:txBody>
            <a:bodyPr spcFirstLastPara="1" wrap="square" lIns="50800" tIns="50800" rIns="50800" bIns="50800" anchor="ctr" anchorCtr="0">
              <a:noAutofit/>
            </a:bodyPr>
            <a:lstStyle/>
            <a:p>
              <a:pPr marL="0" marR="0" lvl="0" indent="0" algn="ctr" rtl="0">
                <a:lnSpc>
                  <a:spcPct val="163333"/>
                </a:lnSpc>
                <a:spcBef>
                  <a:spcPts val="0"/>
                </a:spcBef>
                <a:spcAft>
                  <a:spcPts val="0"/>
                </a:spcAft>
                <a:buNone/>
              </a:pPr>
              <a:endParaRPr sz="1350">
                <a:solidFill>
                  <a:schemeClr val="dk1"/>
                </a:solidFill>
                <a:latin typeface="Arial"/>
                <a:ea typeface="Arial"/>
                <a:cs typeface="Arial"/>
                <a:sym typeface="Arial"/>
              </a:endParaRPr>
            </a:p>
          </p:txBody>
        </p:sp>
      </p:grpSp>
      <p:sp>
        <p:nvSpPr>
          <p:cNvPr id="15" name="Google Shape;15;p12"/>
          <p:cNvSpPr/>
          <p:nvPr/>
        </p:nvSpPr>
        <p:spPr>
          <a:xfrm>
            <a:off x="4357611" y="3216836"/>
            <a:ext cx="4876800" cy="1650506"/>
          </a:xfrm>
          <a:custGeom>
            <a:avLst/>
            <a:gdLst/>
            <a:ahLst/>
            <a:cxnLst/>
            <a:rect l="l" t="t" r="r" b="b"/>
            <a:pathLst>
              <a:path w="7315200" h="2404033" extrusionOk="0">
                <a:moveTo>
                  <a:pt x="0" y="0"/>
                </a:moveTo>
                <a:lnTo>
                  <a:pt x="7315200" y="0"/>
                </a:lnTo>
                <a:lnTo>
                  <a:pt x="7315200" y="2404033"/>
                </a:lnTo>
                <a:lnTo>
                  <a:pt x="0" y="240403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 name="Google Shape;16;p12"/>
          <p:cNvSpPr/>
          <p:nvPr/>
        </p:nvSpPr>
        <p:spPr>
          <a:xfrm>
            <a:off x="377649" y="1873465"/>
            <a:ext cx="7024637" cy="1410673"/>
          </a:xfrm>
          <a:custGeom>
            <a:avLst/>
            <a:gdLst/>
            <a:ahLst/>
            <a:cxnLst/>
            <a:rect l="l" t="t" r="r" b="b"/>
            <a:pathLst>
              <a:path w="12681082" h="2472811" extrusionOk="0">
                <a:moveTo>
                  <a:pt x="0" y="0"/>
                </a:moveTo>
                <a:lnTo>
                  <a:pt x="12681082" y="0"/>
                </a:lnTo>
                <a:lnTo>
                  <a:pt x="12681082" y="2472811"/>
                </a:lnTo>
                <a:lnTo>
                  <a:pt x="0" y="247281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 name="Google Shape;17;p12"/>
          <p:cNvSpPr/>
          <p:nvPr/>
        </p:nvSpPr>
        <p:spPr>
          <a:xfrm>
            <a:off x="5724586" y="392212"/>
            <a:ext cx="2638794" cy="784685"/>
          </a:xfrm>
          <a:custGeom>
            <a:avLst/>
            <a:gdLst/>
            <a:ahLst/>
            <a:cxnLst/>
            <a:rect l="l" t="t" r="r" b="b"/>
            <a:pathLst>
              <a:path w="3958191" h="1142928" extrusionOk="0">
                <a:moveTo>
                  <a:pt x="0" y="0"/>
                </a:moveTo>
                <a:lnTo>
                  <a:pt x="3958191" y="0"/>
                </a:lnTo>
                <a:lnTo>
                  <a:pt x="3958191" y="1142928"/>
                </a:lnTo>
                <a:lnTo>
                  <a:pt x="0" y="114292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8" name="Google Shape;18;p12"/>
          <p:cNvSpPr/>
          <p:nvPr/>
        </p:nvSpPr>
        <p:spPr>
          <a:xfrm>
            <a:off x="967020" y="3834713"/>
            <a:ext cx="2321855" cy="1091225"/>
          </a:xfrm>
          <a:custGeom>
            <a:avLst/>
            <a:gdLst/>
            <a:ahLst/>
            <a:cxnLst/>
            <a:rect l="l" t="t" r="r" b="b"/>
            <a:pathLst>
              <a:path w="3482783" h="1589416" extrusionOk="0">
                <a:moveTo>
                  <a:pt x="0" y="0"/>
                </a:moveTo>
                <a:lnTo>
                  <a:pt x="3482783" y="0"/>
                </a:lnTo>
                <a:lnTo>
                  <a:pt x="3482783" y="1589416"/>
                </a:lnTo>
                <a:lnTo>
                  <a:pt x="0" y="158941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 name="Google Shape;19;p12"/>
          <p:cNvSpPr/>
          <p:nvPr/>
        </p:nvSpPr>
        <p:spPr>
          <a:xfrm>
            <a:off x="1868490" y="5867597"/>
            <a:ext cx="882000" cy="942778"/>
          </a:xfrm>
          <a:prstGeom prst="ellipse">
            <a:avLst/>
          </a:prstGeom>
          <a:solidFill>
            <a:srgbClr val="AA1053"/>
          </a:solidFill>
          <a:ln w="19050" cap="flat" cmpd="sng">
            <a:solidFill>
              <a:srgbClr val="AA105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 name="Google Shape;20;p12"/>
          <p:cNvSpPr/>
          <p:nvPr/>
        </p:nvSpPr>
        <p:spPr>
          <a:xfrm>
            <a:off x="9526" y="5867597"/>
            <a:ext cx="2302668" cy="942777"/>
          </a:xfrm>
          <a:prstGeom prst="rect">
            <a:avLst/>
          </a:prstGeom>
          <a:solidFill>
            <a:srgbClr val="AA1053"/>
          </a:solidFill>
          <a:ln w="19050" cap="flat" cmpd="sng">
            <a:solidFill>
              <a:srgbClr val="AA105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1" name="Google Shape;21;p12"/>
          <p:cNvPicPr preferRelativeResize="0"/>
          <p:nvPr/>
        </p:nvPicPr>
        <p:blipFill rotWithShape="1">
          <a:blip r:embed="rId6">
            <a:alphaModFix/>
          </a:blip>
          <a:srcRect/>
          <a:stretch/>
        </p:blipFill>
        <p:spPr>
          <a:xfrm>
            <a:off x="80794" y="5793037"/>
            <a:ext cx="2417132" cy="98679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
        <p:cNvGrpSpPr/>
        <p:nvPr/>
      </p:nvGrpSpPr>
      <p:grpSpPr>
        <a:xfrm>
          <a:off x="0" y="0"/>
          <a:ext cx="0" cy="0"/>
          <a:chOff x="0" y="0"/>
          <a:chExt cx="0" cy="0"/>
        </a:xfrm>
      </p:grpSpPr>
      <p:sp>
        <p:nvSpPr>
          <p:cNvPr id="23" name="Google Shape;23;p13"/>
          <p:cNvSpPr/>
          <p:nvPr/>
        </p:nvSpPr>
        <p:spPr>
          <a:xfrm>
            <a:off x="0" y="0"/>
            <a:ext cx="9144000" cy="6858000"/>
          </a:xfrm>
          <a:prstGeom prst="rect">
            <a:avLst/>
          </a:prstGeom>
          <a:solidFill>
            <a:srgbClr val="84ACE9"/>
          </a:solidFill>
          <a:ln w="19050" cap="flat" cmpd="sng">
            <a:solidFill>
              <a:srgbClr val="84ACE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24" name="Google Shape;24;p13"/>
          <p:cNvSpPr txBox="1">
            <a:spLocks noGrp="1"/>
          </p:cNvSpPr>
          <p:nvPr>
            <p:ph type="ctrTitle"/>
          </p:nvPr>
        </p:nvSpPr>
        <p:spPr>
          <a:xfrm>
            <a:off x="628651" y="1122363"/>
            <a:ext cx="5879306"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950"/>
              <a:buFont typeface="Cardo"/>
              <a:buNone/>
              <a:defRPr sz="495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subTitle" idx="1"/>
          </p:nvPr>
        </p:nvSpPr>
        <p:spPr>
          <a:xfrm>
            <a:off x="628651" y="3602038"/>
            <a:ext cx="5879306"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750"/>
              </a:spcBef>
              <a:spcAft>
                <a:spcPts val="0"/>
              </a:spcAft>
              <a:buSzPts val="1920"/>
              <a:buFont typeface="Lato Light"/>
              <a:buNone/>
              <a:defRPr sz="2400" b="1">
                <a:solidFill>
                  <a:srgbClr val="FFFFA6"/>
                </a:solidFill>
              </a:defRPr>
            </a:lvl1pPr>
            <a:lvl2pPr lvl="1" algn="ctr">
              <a:lnSpc>
                <a:spcPct val="90000"/>
              </a:lnSpc>
              <a:spcBef>
                <a:spcPts val="375"/>
              </a:spcBef>
              <a:spcAft>
                <a:spcPts val="0"/>
              </a:spcAft>
              <a:buSzPts val="1200"/>
              <a:buFont typeface="Lato Light"/>
              <a:buNone/>
              <a:defRPr sz="1500"/>
            </a:lvl2pPr>
            <a:lvl3pPr lvl="2" algn="ctr">
              <a:lnSpc>
                <a:spcPct val="90000"/>
              </a:lnSpc>
              <a:spcBef>
                <a:spcPts val="375"/>
              </a:spcBef>
              <a:spcAft>
                <a:spcPts val="0"/>
              </a:spcAft>
              <a:buSzPts val="1080"/>
              <a:buFont typeface="Lato Light"/>
              <a:buNone/>
              <a:defRPr sz="1350"/>
            </a:lvl3pPr>
            <a:lvl4pPr lvl="3" algn="ctr">
              <a:lnSpc>
                <a:spcPct val="90000"/>
              </a:lnSpc>
              <a:spcBef>
                <a:spcPts val="375"/>
              </a:spcBef>
              <a:spcAft>
                <a:spcPts val="0"/>
              </a:spcAft>
              <a:buSzPts val="960"/>
              <a:buFont typeface="Lato Light"/>
              <a:buNone/>
              <a:defRPr sz="1200"/>
            </a:lvl4pPr>
            <a:lvl5pPr lvl="4" algn="ctr">
              <a:lnSpc>
                <a:spcPct val="90000"/>
              </a:lnSpc>
              <a:spcBef>
                <a:spcPts val="375"/>
              </a:spcBef>
              <a:spcAft>
                <a:spcPts val="0"/>
              </a:spcAft>
              <a:buSzPts val="960"/>
              <a:buFont typeface="Lato Light"/>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26" name="Google Shape;26;p13"/>
          <p:cNvPicPr preferRelativeResize="0"/>
          <p:nvPr/>
        </p:nvPicPr>
        <p:blipFill rotWithShape="1">
          <a:blip r:embed="rId2">
            <a:alphaModFix/>
          </a:blip>
          <a:srcRect l="52469" t="61274"/>
          <a:stretch/>
        </p:blipFill>
        <p:spPr>
          <a:xfrm>
            <a:off x="7195004" y="0"/>
            <a:ext cx="2315708" cy="1886744"/>
          </a:xfrm>
          <a:prstGeom prst="rect">
            <a:avLst/>
          </a:prstGeom>
          <a:noFill/>
          <a:ln>
            <a:noFill/>
          </a:ln>
        </p:spPr>
      </p:pic>
      <p:pic>
        <p:nvPicPr>
          <p:cNvPr id="27" name="Google Shape;27;p13"/>
          <p:cNvPicPr preferRelativeResize="0"/>
          <p:nvPr/>
        </p:nvPicPr>
        <p:blipFill rotWithShape="1">
          <a:blip r:embed="rId3">
            <a:alphaModFix/>
          </a:blip>
          <a:srcRect l="52469" b="65592"/>
          <a:stretch/>
        </p:blipFill>
        <p:spPr>
          <a:xfrm>
            <a:off x="7195004" y="5181601"/>
            <a:ext cx="2315708" cy="1676399"/>
          </a:xfrm>
          <a:prstGeom prst="rect">
            <a:avLst/>
          </a:prstGeom>
          <a:noFill/>
          <a:ln>
            <a:noFill/>
          </a:ln>
        </p:spPr>
      </p:pic>
      <p:sp>
        <p:nvSpPr>
          <p:cNvPr id="28" name="Google Shape;28;p13"/>
          <p:cNvSpPr/>
          <p:nvPr/>
        </p:nvSpPr>
        <p:spPr>
          <a:xfrm>
            <a:off x="6416335" y="2220160"/>
            <a:ext cx="3289640" cy="2766931"/>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4">
              <a:alphaModFix/>
            </a:blip>
            <a:stretch>
              <a:fillRect r="-2616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29" name="Google Shape;29;p13"/>
          <p:cNvPicPr preferRelativeResize="0"/>
          <p:nvPr/>
        </p:nvPicPr>
        <p:blipFill rotWithShape="1">
          <a:blip r:embed="rId5">
            <a:alphaModFix/>
          </a:blip>
          <a:srcRect/>
          <a:stretch/>
        </p:blipFill>
        <p:spPr>
          <a:xfrm>
            <a:off x="2466975" y="5759942"/>
            <a:ext cx="4210050" cy="8222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0"/>
        <p:cNvGrpSpPr/>
        <p:nvPr/>
      </p:nvGrpSpPr>
      <p:grpSpPr>
        <a:xfrm>
          <a:off x="0" y="0"/>
          <a:ext cx="0" cy="0"/>
          <a:chOff x="0" y="0"/>
          <a:chExt cx="0" cy="0"/>
        </a:xfrm>
      </p:grpSpPr>
      <p:sp>
        <p:nvSpPr>
          <p:cNvPr id="31" name="Google Shape;31;p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750"/>
              </a:spcBef>
              <a:spcAft>
                <a:spcPts val="0"/>
              </a:spcAft>
              <a:buSzPts val="1440"/>
              <a:buChar char="•"/>
              <a:defRPr/>
            </a:lvl1pPr>
            <a:lvl2pPr marL="914400" lvl="1" indent="-320040" algn="l">
              <a:lnSpc>
                <a:spcPct val="90000"/>
              </a:lnSpc>
              <a:spcBef>
                <a:spcPts val="375"/>
              </a:spcBef>
              <a:spcAft>
                <a:spcPts val="0"/>
              </a:spcAft>
              <a:buSzPts val="1440"/>
              <a:buChar char="•"/>
              <a:defRPr/>
            </a:lvl2pPr>
            <a:lvl3pPr marL="1371600" lvl="2" indent="-320040" algn="l">
              <a:lnSpc>
                <a:spcPct val="90000"/>
              </a:lnSpc>
              <a:spcBef>
                <a:spcPts val="375"/>
              </a:spcBef>
              <a:spcAft>
                <a:spcPts val="0"/>
              </a:spcAft>
              <a:buSzPts val="1440"/>
              <a:buChar char="•"/>
              <a:defRPr/>
            </a:lvl3pPr>
            <a:lvl4pPr marL="1828800" lvl="3" indent="-320040" algn="l">
              <a:lnSpc>
                <a:spcPct val="90000"/>
              </a:lnSpc>
              <a:spcBef>
                <a:spcPts val="375"/>
              </a:spcBef>
              <a:spcAft>
                <a:spcPts val="0"/>
              </a:spcAft>
              <a:buSzPts val="1440"/>
              <a:buChar char="•"/>
              <a:defRPr/>
            </a:lvl4pPr>
            <a:lvl5pPr marL="2286000" lvl="4" indent="-320040"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2" name="Google Shape;32;p14"/>
          <p:cNvSpPr/>
          <p:nvPr/>
        </p:nvSpPr>
        <p:spPr>
          <a:xfrm>
            <a:off x="0" y="0"/>
            <a:ext cx="9143998" cy="1612034"/>
          </a:xfrm>
          <a:custGeom>
            <a:avLst/>
            <a:gdLst/>
            <a:ahLst/>
            <a:cxnLst/>
            <a:rect l="l" t="t" r="r" b="b"/>
            <a:pathLst>
              <a:path w="4816592" h="800759" extrusionOk="0">
                <a:moveTo>
                  <a:pt x="0" y="0"/>
                </a:moveTo>
                <a:lnTo>
                  <a:pt x="4816592" y="0"/>
                </a:lnTo>
                <a:lnTo>
                  <a:pt x="4816592" y="800759"/>
                </a:lnTo>
                <a:lnTo>
                  <a:pt x="0" y="800759"/>
                </a:lnTo>
                <a:close/>
              </a:path>
            </a:pathLst>
          </a:custGeom>
          <a:solidFill>
            <a:srgbClr val="84AC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33" name="Google Shape;33;p14"/>
          <p:cNvSpPr txBox="1"/>
          <p:nvPr/>
        </p:nvSpPr>
        <p:spPr>
          <a:xfrm>
            <a:off x="0" y="-95875"/>
            <a:ext cx="9144000" cy="1707909"/>
          </a:xfrm>
          <a:prstGeom prst="rect">
            <a:avLst/>
          </a:prstGeom>
          <a:noFill/>
          <a:ln>
            <a:noFill/>
          </a:ln>
        </p:spPr>
        <p:txBody>
          <a:bodyPr spcFirstLastPara="1" wrap="square" lIns="38100" tIns="38100" rIns="38100" bIns="38100" anchor="ctr" anchorCtr="0">
            <a:noAutofit/>
          </a:bodyPr>
          <a:lstStyle/>
          <a:p>
            <a:pPr marL="0" marR="0" lvl="0" indent="0" algn="ctr" rtl="0">
              <a:lnSpc>
                <a:spcPct val="163333"/>
              </a:lnSpc>
              <a:spcBef>
                <a:spcPts val="0"/>
              </a:spcBef>
              <a:spcAft>
                <a:spcPts val="0"/>
              </a:spcAft>
              <a:buNone/>
            </a:pPr>
            <a:endParaRPr sz="1350">
              <a:solidFill>
                <a:schemeClr val="dk1"/>
              </a:solidFill>
              <a:latin typeface="Arial"/>
              <a:ea typeface="Arial"/>
              <a:cs typeface="Arial"/>
              <a:sym typeface="Arial"/>
            </a:endParaRPr>
          </a:p>
        </p:txBody>
      </p:sp>
      <p:sp>
        <p:nvSpPr>
          <p:cNvPr id="34" name="Google Shape;34;p14"/>
          <p:cNvSpPr/>
          <p:nvPr/>
        </p:nvSpPr>
        <p:spPr>
          <a:xfrm>
            <a:off x="85600" y="423002"/>
            <a:ext cx="813267" cy="766030"/>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35" name="Google Shape;35;p14"/>
          <p:cNvSpPr txBox="1">
            <a:spLocks noGrp="1"/>
          </p:cNvSpPr>
          <p:nvPr>
            <p:ph type="ctrTitle"/>
          </p:nvPr>
        </p:nvSpPr>
        <p:spPr>
          <a:xfrm>
            <a:off x="898869" y="350441"/>
            <a:ext cx="7886699" cy="9122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AA1053"/>
              </a:buClr>
              <a:buSzPts val="3300"/>
              <a:buFont typeface="Cardo"/>
              <a:buNone/>
              <a:defRPr sz="3300" b="1">
                <a:solidFill>
                  <a:srgbClr val="AA105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4"/>
          <p:cNvSpPr txBox="1">
            <a:spLocks noGrp="1"/>
          </p:cNvSpPr>
          <p:nvPr>
            <p:ph type="dt" idx="10"/>
          </p:nvPr>
        </p:nvSpPr>
        <p:spPr>
          <a:xfrm>
            <a:off x="3543299" y="6207991"/>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37" name="Google Shape;37;p14"/>
          <p:cNvPicPr preferRelativeResize="0"/>
          <p:nvPr/>
        </p:nvPicPr>
        <p:blipFill rotWithShape="1">
          <a:blip r:embed="rId3">
            <a:alphaModFix/>
          </a:blip>
          <a:srcRect/>
          <a:stretch/>
        </p:blipFill>
        <p:spPr>
          <a:xfrm>
            <a:off x="6930593" y="6194386"/>
            <a:ext cx="2466975" cy="48183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cxnSp>
        <p:nvCxnSpPr>
          <p:cNvPr id="39" name="Google Shape;39;p15"/>
          <p:cNvCxnSpPr/>
          <p:nvPr/>
        </p:nvCxnSpPr>
        <p:spPr>
          <a:xfrm>
            <a:off x="6450806" y="0"/>
            <a:ext cx="0" cy="6858000"/>
          </a:xfrm>
          <a:prstGeom prst="straightConnector1">
            <a:avLst/>
          </a:prstGeom>
          <a:noFill/>
          <a:ln w="19050" cap="flat" cmpd="sng">
            <a:solidFill>
              <a:srgbClr val="AA1053"/>
            </a:solidFill>
            <a:prstDash val="solid"/>
            <a:miter lim="8000"/>
            <a:headEnd type="none" w="sm" len="sm"/>
            <a:tailEnd type="none" w="sm" len="sm"/>
          </a:ln>
        </p:spPr>
      </p:cxnSp>
      <p:sp>
        <p:nvSpPr>
          <p:cNvPr id="40" name="Google Shape;40;p15"/>
          <p:cNvSpPr/>
          <p:nvPr/>
        </p:nvSpPr>
        <p:spPr>
          <a:xfrm>
            <a:off x="6672262" y="0"/>
            <a:ext cx="2471738" cy="6858000"/>
          </a:xfrm>
          <a:prstGeom prst="rect">
            <a:avLst/>
          </a:prstGeom>
          <a:solidFill>
            <a:srgbClr val="84ACE9"/>
          </a:solidFill>
          <a:ln w="19050" cap="flat" cmpd="sng">
            <a:solidFill>
              <a:srgbClr val="84ACE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sp>
        <p:nvSpPr>
          <p:cNvPr id="41" name="Google Shape;41;p15"/>
          <p:cNvSpPr/>
          <p:nvPr/>
        </p:nvSpPr>
        <p:spPr>
          <a:xfrm>
            <a:off x="207169" y="705967"/>
            <a:ext cx="3592602" cy="3193423"/>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42" name="Google Shape;42;p15"/>
          <p:cNvSpPr txBox="1">
            <a:spLocks noGrp="1"/>
          </p:cNvSpPr>
          <p:nvPr>
            <p:ph type="title"/>
          </p:nvPr>
        </p:nvSpPr>
        <p:spPr>
          <a:xfrm>
            <a:off x="959644" y="772715"/>
            <a:ext cx="5418960" cy="242887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AA1053"/>
              </a:buClr>
              <a:buSzPts val="4500"/>
              <a:buFont typeface="Cardo"/>
              <a:buNone/>
              <a:defRPr sz="4500" b="1">
                <a:solidFill>
                  <a:srgbClr val="AA1053"/>
                </a:solidFill>
                <a:latin typeface="Cardo"/>
                <a:ea typeface="Cardo"/>
                <a:cs typeface="Cardo"/>
                <a:sym typeface="Card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5"/>
          <p:cNvSpPr txBox="1">
            <a:spLocks noGrp="1"/>
          </p:cNvSpPr>
          <p:nvPr>
            <p:ph type="body" idx="1"/>
          </p:nvPr>
        </p:nvSpPr>
        <p:spPr>
          <a:xfrm>
            <a:off x="959644" y="3897210"/>
            <a:ext cx="5418962"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440"/>
              <a:buFont typeface="Lato Light"/>
              <a:buNone/>
              <a:defRPr sz="1800">
                <a:solidFill>
                  <a:srgbClr val="132D50"/>
                </a:solidFill>
              </a:defRPr>
            </a:lvl1pPr>
            <a:lvl2pPr marL="914400" lvl="1" indent="-228600" algn="l">
              <a:lnSpc>
                <a:spcPct val="90000"/>
              </a:lnSpc>
              <a:spcBef>
                <a:spcPts val="375"/>
              </a:spcBef>
              <a:spcAft>
                <a:spcPts val="0"/>
              </a:spcAft>
              <a:buSzPts val="1200"/>
              <a:buFont typeface="Lato Light"/>
              <a:buNone/>
              <a:defRPr sz="1500">
                <a:solidFill>
                  <a:srgbClr val="757575"/>
                </a:solidFill>
              </a:defRPr>
            </a:lvl2pPr>
            <a:lvl3pPr marL="1371600" lvl="2" indent="-228600" algn="l">
              <a:lnSpc>
                <a:spcPct val="90000"/>
              </a:lnSpc>
              <a:spcBef>
                <a:spcPts val="375"/>
              </a:spcBef>
              <a:spcAft>
                <a:spcPts val="0"/>
              </a:spcAft>
              <a:buSzPts val="1080"/>
              <a:buFont typeface="Lato Light"/>
              <a:buNone/>
              <a:defRPr sz="1350">
                <a:solidFill>
                  <a:srgbClr val="757575"/>
                </a:solidFill>
              </a:defRPr>
            </a:lvl3pPr>
            <a:lvl4pPr marL="1828800" lvl="3" indent="-228600" algn="l">
              <a:lnSpc>
                <a:spcPct val="90000"/>
              </a:lnSpc>
              <a:spcBef>
                <a:spcPts val="375"/>
              </a:spcBef>
              <a:spcAft>
                <a:spcPts val="0"/>
              </a:spcAft>
              <a:buSzPts val="960"/>
              <a:buFont typeface="Lato Light"/>
              <a:buNone/>
              <a:defRPr sz="1200">
                <a:solidFill>
                  <a:srgbClr val="757575"/>
                </a:solidFill>
              </a:defRPr>
            </a:lvl4pPr>
            <a:lvl5pPr marL="2286000" lvl="4" indent="-228600" algn="l">
              <a:lnSpc>
                <a:spcPct val="90000"/>
              </a:lnSpc>
              <a:spcBef>
                <a:spcPts val="375"/>
              </a:spcBef>
              <a:spcAft>
                <a:spcPts val="0"/>
              </a:spcAft>
              <a:buSzPts val="960"/>
              <a:buFont typeface="Lato Light"/>
              <a:buNone/>
              <a:defRPr sz="1200">
                <a:solidFill>
                  <a:srgbClr val="757575"/>
                </a:solidFill>
              </a:defRPr>
            </a:lvl5pPr>
            <a:lvl6pPr marL="2743200" lvl="5" indent="-228600" algn="l">
              <a:lnSpc>
                <a:spcPct val="90000"/>
              </a:lnSpc>
              <a:spcBef>
                <a:spcPts val="375"/>
              </a:spcBef>
              <a:spcAft>
                <a:spcPts val="0"/>
              </a:spcAft>
              <a:buClr>
                <a:srgbClr val="757575"/>
              </a:buClr>
              <a:buSzPts val="1200"/>
              <a:buNone/>
              <a:defRPr sz="1200">
                <a:solidFill>
                  <a:srgbClr val="757575"/>
                </a:solidFill>
              </a:defRPr>
            </a:lvl6pPr>
            <a:lvl7pPr marL="3200400" lvl="6" indent="-228600" algn="l">
              <a:lnSpc>
                <a:spcPct val="90000"/>
              </a:lnSpc>
              <a:spcBef>
                <a:spcPts val="375"/>
              </a:spcBef>
              <a:spcAft>
                <a:spcPts val="0"/>
              </a:spcAft>
              <a:buClr>
                <a:srgbClr val="757575"/>
              </a:buClr>
              <a:buSzPts val="1200"/>
              <a:buNone/>
              <a:defRPr sz="1200">
                <a:solidFill>
                  <a:srgbClr val="757575"/>
                </a:solidFill>
              </a:defRPr>
            </a:lvl7pPr>
            <a:lvl8pPr marL="3657600" lvl="7" indent="-228600" algn="l">
              <a:lnSpc>
                <a:spcPct val="90000"/>
              </a:lnSpc>
              <a:spcBef>
                <a:spcPts val="375"/>
              </a:spcBef>
              <a:spcAft>
                <a:spcPts val="0"/>
              </a:spcAft>
              <a:buClr>
                <a:srgbClr val="757575"/>
              </a:buClr>
              <a:buSzPts val="1200"/>
              <a:buNone/>
              <a:defRPr sz="1200">
                <a:solidFill>
                  <a:srgbClr val="757575"/>
                </a:solidFill>
              </a:defRPr>
            </a:lvl8pPr>
            <a:lvl9pPr marL="4114800" lvl="8" indent="-228600" algn="l">
              <a:lnSpc>
                <a:spcPct val="90000"/>
              </a:lnSpc>
              <a:spcBef>
                <a:spcPts val="375"/>
              </a:spcBef>
              <a:spcAft>
                <a:spcPts val="0"/>
              </a:spcAft>
              <a:buClr>
                <a:srgbClr val="757575"/>
              </a:buClr>
              <a:buSzPts val="1200"/>
              <a:buNone/>
              <a:defRPr sz="1200">
                <a:solidFill>
                  <a:srgbClr val="757575"/>
                </a:solidFill>
              </a:defRPr>
            </a:lvl9pPr>
          </a:lstStyle>
          <a:p>
            <a:endParaRPr/>
          </a:p>
        </p:txBody>
      </p:sp>
      <p:pic>
        <p:nvPicPr>
          <p:cNvPr id="44" name="Google Shape;44;p15"/>
          <p:cNvPicPr preferRelativeResize="0"/>
          <p:nvPr/>
        </p:nvPicPr>
        <p:blipFill rotWithShape="1">
          <a:blip r:embed="rId3">
            <a:alphaModFix/>
          </a:blip>
          <a:srcRect/>
          <a:stretch/>
        </p:blipFill>
        <p:spPr>
          <a:xfrm>
            <a:off x="6785045" y="6081486"/>
            <a:ext cx="2358959" cy="457426"/>
          </a:xfrm>
          <a:prstGeom prst="rect">
            <a:avLst/>
          </a:prstGeom>
          <a:noFill/>
          <a:ln>
            <a:noFill/>
          </a:ln>
        </p:spPr>
      </p:pic>
      <p:sp>
        <p:nvSpPr>
          <p:cNvPr id="45" name="Google Shape;45;p15"/>
          <p:cNvSpPr txBox="1">
            <a:spLocks noGrp="1"/>
          </p:cNvSpPr>
          <p:nvPr>
            <p:ph type="dt" idx="10"/>
          </p:nvPr>
        </p:nvSpPr>
        <p:spPr>
          <a:xfrm>
            <a:off x="3543299" y="6207991"/>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6"/>
        <p:cNvGrpSpPr/>
        <p:nvPr/>
      </p:nvGrpSpPr>
      <p:grpSpPr>
        <a:xfrm>
          <a:off x="0" y="0"/>
          <a:ext cx="0" cy="0"/>
          <a:chOff x="0" y="0"/>
          <a:chExt cx="0" cy="0"/>
        </a:xfrm>
      </p:grpSpPr>
      <p:sp>
        <p:nvSpPr>
          <p:cNvPr id="47" name="Google Shape;47;p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750"/>
              </a:spcBef>
              <a:spcAft>
                <a:spcPts val="0"/>
              </a:spcAft>
              <a:buSzPts val="1440"/>
              <a:buChar char="•"/>
              <a:defRPr/>
            </a:lvl1pPr>
            <a:lvl2pPr marL="914400" lvl="1" indent="-320040" algn="l">
              <a:lnSpc>
                <a:spcPct val="90000"/>
              </a:lnSpc>
              <a:spcBef>
                <a:spcPts val="375"/>
              </a:spcBef>
              <a:spcAft>
                <a:spcPts val="0"/>
              </a:spcAft>
              <a:buSzPts val="1440"/>
              <a:buChar char="•"/>
              <a:defRPr/>
            </a:lvl2pPr>
            <a:lvl3pPr marL="1371600" lvl="2" indent="-320040" algn="l">
              <a:lnSpc>
                <a:spcPct val="90000"/>
              </a:lnSpc>
              <a:spcBef>
                <a:spcPts val="375"/>
              </a:spcBef>
              <a:spcAft>
                <a:spcPts val="0"/>
              </a:spcAft>
              <a:buSzPts val="1440"/>
              <a:buChar char="•"/>
              <a:defRPr/>
            </a:lvl3pPr>
            <a:lvl4pPr marL="1828800" lvl="3" indent="-320040" algn="l">
              <a:lnSpc>
                <a:spcPct val="90000"/>
              </a:lnSpc>
              <a:spcBef>
                <a:spcPts val="375"/>
              </a:spcBef>
              <a:spcAft>
                <a:spcPts val="0"/>
              </a:spcAft>
              <a:buSzPts val="1440"/>
              <a:buChar char="•"/>
              <a:defRPr/>
            </a:lvl4pPr>
            <a:lvl5pPr marL="2286000" lvl="4" indent="-320040"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750"/>
              </a:spcBef>
              <a:spcAft>
                <a:spcPts val="0"/>
              </a:spcAft>
              <a:buSzPts val="1440"/>
              <a:buChar char="•"/>
              <a:defRPr/>
            </a:lvl1pPr>
            <a:lvl2pPr marL="914400" lvl="1" indent="-320040" algn="l">
              <a:lnSpc>
                <a:spcPct val="90000"/>
              </a:lnSpc>
              <a:spcBef>
                <a:spcPts val="375"/>
              </a:spcBef>
              <a:spcAft>
                <a:spcPts val="0"/>
              </a:spcAft>
              <a:buSzPts val="1440"/>
              <a:buChar char="•"/>
              <a:defRPr/>
            </a:lvl2pPr>
            <a:lvl3pPr marL="1371600" lvl="2" indent="-320040" algn="l">
              <a:lnSpc>
                <a:spcPct val="90000"/>
              </a:lnSpc>
              <a:spcBef>
                <a:spcPts val="375"/>
              </a:spcBef>
              <a:spcAft>
                <a:spcPts val="0"/>
              </a:spcAft>
              <a:buSzPts val="1440"/>
              <a:buChar char="•"/>
              <a:defRPr/>
            </a:lvl3pPr>
            <a:lvl4pPr marL="1828800" lvl="3" indent="-320040" algn="l">
              <a:lnSpc>
                <a:spcPct val="90000"/>
              </a:lnSpc>
              <a:spcBef>
                <a:spcPts val="375"/>
              </a:spcBef>
              <a:spcAft>
                <a:spcPts val="0"/>
              </a:spcAft>
              <a:buSzPts val="1440"/>
              <a:buChar char="•"/>
              <a:defRPr/>
            </a:lvl4pPr>
            <a:lvl5pPr marL="2286000" lvl="4" indent="-320040"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16"/>
          <p:cNvSpPr/>
          <p:nvPr/>
        </p:nvSpPr>
        <p:spPr>
          <a:xfrm>
            <a:off x="0" y="0"/>
            <a:ext cx="9143998" cy="1612034"/>
          </a:xfrm>
          <a:custGeom>
            <a:avLst/>
            <a:gdLst/>
            <a:ahLst/>
            <a:cxnLst/>
            <a:rect l="l" t="t" r="r" b="b"/>
            <a:pathLst>
              <a:path w="4816592" h="800759" extrusionOk="0">
                <a:moveTo>
                  <a:pt x="0" y="0"/>
                </a:moveTo>
                <a:lnTo>
                  <a:pt x="4816592" y="0"/>
                </a:lnTo>
                <a:lnTo>
                  <a:pt x="4816592" y="800759"/>
                </a:lnTo>
                <a:lnTo>
                  <a:pt x="0" y="800759"/>
                </a:lnTo>
                <a:close/>
              </a:path>
            </a:pathLst>
          </a:custGeom>
          <a:solidFill>
            <a:srgbClr val="84ACE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50" name="Google Shape;50;p16"/>
          <p:cNvSpPr txBox="1"/>
          <p:nvPr/>
        </p:nvSpPr>
        <p:spPr>
          <a:xfrm>
            <a:off x="0" y="-95875"/>
            <a:ext cx="9144000" cy="1707909"/>
          </a:xfrm>
          <a:prstGeom prst="rect">
            <a:avLst/>
          </a:prstGeom>
          <a:noFill/>
          <a:ln>
            <a:noFill/>
          </a:ln>
        </p:spPr>
        <p:txBody>
          <a:bodyPr spcFirstLastPara="1" wrap="square" lIns="38100" tIns="38100" rIns="38100" bIns="38100" anchor="ctr" anchorCtr="0">
            <a:noAutofit/>
          </a:bodyPr>
          <a:lstStyle/>
          <a:p>
            <a:pPr marL="0" marR="0" lvl="0" indent="0" algn="ctr" rtl="0">
              <a:lnSpc>
                <a:spcPct val="163333"/>
              </a:lnSpc>
              <a:spcBef>
                <a:spcPts val="0"/>
              </a:spcBef>
              <a:spcAft>
                <a:spcPts val="0"/>
              </a:spcAft>
              <a:buNone/>
            </a:pPr>
            <a:endParaRPr sz="1350">
              <a:solidFill>
                <a:schemeClr val="dk1"/>
              </a:solidFill>
              <a:latin typeface="Arial"/>
              <a:ea typeface="Arial"/>
              <a:cs typeface="Arial"/>
              <a:sym typeface="Arial"/>
            </a:endParaRPr>
          </a:p>
        </p:txBody>
      </p:sp>
      <p:sp>
        <p:nvSpPr>
          <p:cNvPr id="51" name="Google Shape;51;p16"/>
          <p:cNvSpPr txBox="1">
            <a:spLocks noGrp="1"/>
          </p:cNvSpPr>
          <p:nvPr>
            <p:ph type="dt" idx="10"/>
          </p:nvPr>
        </p:nvSpPr>
        <p:spPr>
          <a:xfrm>
            <a:off x="3984409" y="6142452"/>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p:nvPr/>
        </p:nvSpPr>
        <p:spPr>
          <a:xfrm>
            <a:off x="85600" y="423002"/>
            <a:ext cx="813267" cy="766030"/>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53" name="Google Shape;53;p16"/>
          <p:cNvSpPr txBox="1">
            <a:spLocks noGrp="1"/>
          </p:cNvSpPr>
          <p:nvPr>
            <p:ph type="ctrTitle"/>
          </p:nvPr>
        </p:nvSpPr>
        <p:spPr>
          <a:xfrm>
            <a:off x="898869" y="350441"/>
            <a:ext cx="7886699" cy="9122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AA1053"/>
              </a:buClr>
              <a:buSzPts val="3300"/>
              <a:buFont typeface="Cardo"/>
              <a:buNone/>
              <a:defRPr sz="3300" b="1">
                <a:solidFill>
                  <a:srgbClr val="AA105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4" name="Google Shape;54;p16"/>
          <p:cNvPicPr preferRelativeResize="0"/>
          <p:nvPr/>
        </p:nvPicPr>
        <p:blipFill rotWithShape="1">
          <a:blip r:embed="rId3">
            <a:alphaModFix/>
          </a:blip>
          <a:srcRect/>
          <a:stretch/>
        </p:blipFill>
        <p:spPr>
          <a:xfrm>
            <a:off x="6930593" y="6194386"/>
            <a:ext cx="2466975" cy="48183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5"/>
        <p:cNvGrpSpPr/>
        <p:nvPr/>
      </p:nvGrpSpPr>
      <p:grpSpPr>
        <a:xfrm>
          <a:off x="0" y="0"/>
          <a:ext cx="0" cy="0"/>
          <a:chOff x="0" y="0"/>
          <a:chExt cx="0" cy="0"/>
        </a:xfrm>
      </p:grpSpPr>
      <p:sp>
        <p:nvSpPr>
          <p:cNvPr id="56" name="Google Shape;56;p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SzPts val="1440"/>
              <a:buFont typeface="Lato Light"/>
              <a:buNone/>
              <a:defRPr sz="1800" b="1"/>
            </a:lvl1pPr>
            <a:lvl2pPr marL="914400" lvl="1" indent="-228600" algn="l">
              <a:lnSpc>
                <a:spcPct val="90000"/>
              </a:lnSpc>
              <a:spcBef>
                <a:spcPts val="375"/>
              </a:spcBef>
              <a:spcAft>
                <a:spcPts val="0"/>
              </a:spcAft>
              <a:buSzPts val="1200"/>
              <a:buFont typeface="Lato Light"/>
              <a:buNone/>
              <a:defRPr sz="1500" b="1"/>
            </a:lvl2pPr>
            <a:lvl3pPr marL="1371600" lvl="2" indent="-228600" algn="l">
              <a:lnSpc>
                <a:spcPct val="90000"/>
              </a:lnSpc>
              <a:spcBef>
                <a:spcPts val="375"/>
              </a:spcBef>
              <a:spcAft>
                <a:spcPts val="0"/>
              </a:spcAft>
              <a:buSzPts val="1080"/>
              <a:buFont typeface="Lato Light"/>
              <a:buNone/>
              <a:defRPr sz="1350" b="1"/>
            </a:lvl3pPr>
            <a:lvl4pPr marL="1828800" lvl="3" indent="-228600" algn="l">
              <a:lnSpc>
                <a:spcPct val="90000"/>
              </a:lnSpc>
              <a:spcBef>
                <a:spcPts val="375"/>
              </a:spcBef>
              <a:spcAft>
                <a:spcPts val="0"/>
              </a:spcAft>
              <a:buSzPts val="960"/>
              <a:buFont typeface="Lato Light"/>
              <a:buNone/>
              <a:defRPr sz="1200" b="1"/>
            </a:lvl4pPr>
            <a:lvl5pPr marL="2286000" lvl="4" indent="-228600" algn="l">
              <a:lnSpc>
                <a:spcPct val="90000"/>
              </a:lnSpc>
              <a:spcBef>
                <a:spcPts val="375"/>
              </a:spcBef>
              <a:spcAft>
                <a:spcPts val="0"/>
              </a:spcAft>
              <a:buSzPts val="960"/>
              <a:buFont typeface="Lato Light"/>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7" name="Google Shape;57;p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750"/>
              </a:spcBef>
              <a:spcAft>
                <a:spcPts val="0"/>
              </a:spcAft>
              <a:buSzPts val="1440"/>
              <a:buChar char="•"/>
              <a:defRPr/>
            </a:lvl1pPr>
            <a:lvl2pPr marL="914400" lvl="1" indent="-320040" algn="l">
              <a:lnSpc>
                <a:spcPct val="90000"/>
              </a:lnSpc>
              <a:spcBef>
                <a:spcPts val="375"/>
              </a:spcBef>
              <a:spcAft>
                <a:spcPts val="0"/>
              </a:spcAft>
              <a:buSzPts val="1440"/>
              <a:buChar char="•"/>
              <a:defRPr/>
            </a:lvl2pPr>
            <a:lvl3pPr marL="1371600" lvl="2" indent="-320040" algn="l">
              <a:lnSpc>
                <a:spcPct val="90000"/>
              </a:lnSpc>
              <a:spcBef>
                <a:spcPts val="375"/>
              </a:spcBef>
              <a:spcAft>
                <a:spcPts val="0"/>
              </a:spcAft>
              <a:buSzPts val="1440"/>
              <a:buChar char="•"/>
              <a:defRPr/>
            </a:lvl3pPr>
            <a:lvl4pPr marL="1828800" lvl="3" indent="-320040" algn="l">
              <a:lnSpc>
                <a:spcPct val="90000"/>
              </a:lnSpc>
              <a:spcBef>
                <a:spcPts val="375"/>
              </a:spcBef>
              <a:spcAft>
                <a:spcPts val="0"/>
              </a:spcAft>
              <a:buSzPts val="1440"/>
              <a:buChar char="•"/>
              <a:defRPr/>
            </a:lvl4pPr>
            <a:lvl5pPr marL="2286000" lvl="4" indent="-320040"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8" name="Google Shape;58;p17"/>
          <p:cNvSpPr txBox="1">
            <a:spLocks noGrp="1"/>
          </p:cNvSpPr>
          <p:nvPr>
            <p:ph type="body" idx="3"/>
          </p:nvPr>
        </p:nvSpPr>
        <p:spPr>
          <a:xfrm>
            <a:off x="4629152"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SzPts val="1440"/>
              <a:buFont typeface="Lato Light"/>
              <a:buNone/>
              <a:defRPr sz="1800" b="1"/>
            </a:lvl1pPr>
            <a:lvl2pPr marL="914400" lvl="1" indent="-228600" algn="l">
              <a:lnSpc>
                <a:spcPct val="90000"/>
              </a:lnSpc>
              <a:spcBef>
                <a:spcPts val="375"/>
              </a:spcBef>
              <a:spcAft>
                <a:spcPts val="0"/>
              </a:spcAft>
              <a:buSzPts val="1200"/>
              <a:buFont typeface="Lato Light"/>
              <a:buNone/>
              <a:defRPr sz="1500" b="1"/>
            </a:lvl2pPr>
            <a:lvl3pPr marL="1371600" lvl="2" indent="-228600" algn="l">
              <a:lnSpc>
                <a:spcPct val="90000"/>
              </a:lnSpc>
              <a:spcBef>
                <a:spcPts val="375"/>
              </a:spcBef>
              <a:spcAft>
                <a:spcPts val="0"/>
              </a:spcAft>
              <a:buSzPts val="1080"/>
              <a:buFont typeface="Lato Light"/>
              <a:buNone/>
              <a:defRPr sz="1350" b="1"/>
            </a:lvl3pPr>
            <a:lvl4pPr marL="1828800" lvl="3" indent="-228600" algn="l">
              <a:lnSpc>
                <a:spcPct val="90000"/>
              </a:lnSpc>
              <a:spcBef>
                <a:spcPts val="375"/>
              </a:spcBef>
              <a:spcAft>
                <a:spcPts val="0"/>
              </a:spcAft>
              <a:buSzPts val="960"/>
              <a:buFont typeface="Lato Light"/>
              <a:buNone/>
              <a:defRPr sz="1200" b="1"/>
            </a:lvl4pPr>
            <a:lvl5pPr marL="2286000" lvl="4" indent="-228600" algn="l">
              <a:lnSpc>
                <a:spcPct val="90000"/>
              </a:lnSpc>
              <a:spcBef>
                <a:spcPts val="375"/>
              </a:spcBef>
              <a:spcAft>
                <a:spcPts val="0"/>
              </a:spcAft>
              <a:buSzPts val="960"/>
              <a:buFont typeface="Lato Light"/>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9" name="Google Shape;59;p17"/>
          <p:cNvSpPr txBox="1">
            <a:spLocks noGrp="1"/>
          </p:cNvSpPr>
          <p:nvPr>
            <p:ph type="body" idx="4"/>
          </p:nvPr>
        </p:nvSpPr>
        <p:spPr>
          <a:xfrm>
            <a:off x="4629152" y="2505075"/>
            <a:ext cx="3887391" cy="3684588"/>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750"/>
              </a:spcBef>
              <a:spcAft>
                <a:spcPts val="0"/>
              </a:spcAft>
              <a:buSzPts val="1440"/>
              <a:buChar char="•"/>
              <a:defRPr/>
            </a:lvl1pPr>
            <a:lvl2pPr marL="914400" lvl="1" indent="-320040" algn="l">
              <a:lnSpc>
                <a:spcPct val="90000"/>
              </a:lnSpc>
              <a:spcBef>
                <a:spcPts val="375"/>
              </a:spcBef>
              <a:spcAft>
                <a:spcPts val="0"/>
              </a:spcAft>
              <a:buSzPts val="1440"/>
              <a:buChar char="•"/>
              <a:defRPr/>
            </a:lvl2pPr>
            <a:lvl3pPr marL="1371600" lvl="2" indent="-320040" algn="l">
              <a:lnSpc>
                <a:spcPct val="90000"/>
              </a:lnSpc>
              <a:spcBef>
                <a:spcPts val="375"/>
              </a:spcBef>
              <a:spcAft>
                <a:spcPts val="0"/>
              </a:spcAft>
              <a:buSzPts val="1440"/>
              <a:buChar char="•"/>
              <a:defRPr/>
            </a:lvl3pPr>
            <a:lvl4pPr marL="1828800" lvl="3" indent="-320040" algn="l">
              <a:lnSpc>
                <a:spcPct val="90000"/>
              </a:lnSpc>
              <a:spcBef>
                <a:spcPts val="375"/>
              </a:spcBef>
              <a:spcAft>
                <a:spcPts val="0"/>
              </a:spcAft>
              <a:buSzPts val="1440"/>
              <a:buChar char="•"/>
              <a:defRPr/>
            </a:lvl4pPr>
            <a:lvl5pPr marL="2286000" lvl="4" indent="-320040" algn="l">
              <a:lnSpc>
                <a:spcPct val="90000"/>
              </a:lnSpc>
              <a:spcBef>
                <a:spcPts val="375"/>
              </a:spcBef>
              <a:spcAft>
                <a:spcPts val="0"/>
              </a:spcAft>
              <a:buSzPts val="144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0" name="Google Shape;60;p17"/>
          <p:cNvSpPr/>
          <p:nvPr/>
        </p:nvSpPr>
        <p:spPr>
          <a:xfrm>
            <a:off x="0" y="0"/>
            <a:ext cx="9143998" cy="1612034"/>
          </a:xfrm>
          <a:custGeom>
            <a:avLst/>
            <a:gdLst/>
            <a:ahLst/>
            <a:cxnLst/>
            <a:rect l="l" t="t" r="r" b="b"/>
            <a:pathLst>
              <a:path w="4816592" h="800759" extrusionOk="0">
                <a:moveTo>
                  <a:pt x="0" y="0"/>
                </a:moveTo>
                <a:lnTo>
                  <a:pt x="4816592" y="0"/>
                </a:lnTo>
                <a:lnTo>
                  <a:pt x="4816592" y="800759"/>
                </a:lnTo>
                <a:lnTo>
                  <a:pt x="0" y="800759"/>
                </a:lnTo>
                <a:close/>
              </a:path>
            </a:pathLst>
          </a:custGeom>
          <a:solidFill>
            <a:srgbClr val="84ACE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61" name="Google Shape;61;p17"/>
          <p:cNvSpPr txBox="1"/>
          <p:nvPr/>
        </p:nvSpPr>
        <p:spPr>
          <a:xfrm>
            <a:off x="0" y="-95875"/>
            <a:ext cx="9144000" cy="1707909"/>
          </a:xfrm>
          <a:prstGeom prst="rect">
            <a:avLst/>
          </a:prstGeom>
          <a:noFill/>
          <a:ln>
            <a:noFill/>
          </a:ln>
        </p:spPr>
        <p:txBody>
          <a:bodyPr spcFirstLastPara="1" wrap="square" lIns="38100" tIns="38100" rIns="38100" bIns="38100" anchor="ctr" anchorCtr="0">
            <a:noAutofit/>
          </a:bodyPr>
          <a:lstStyle/>
          <a:p>
            <a:pPr marL="0" marR="0" lvl="0" indent="0" algn="ctr" rtl="0">
              <a:lnSpc>
                <a:spcPct val="163333"/>
              </a:lnSpc>
              <a:spcBef>
                <a:spcPts val="0"/>
              </a:spcBef>
              <a:spcAft>
                <a:spcPts val="0"/>
              </a:spcAft>
              <a:buNone/>
            </a:pPr>
            <a:endParaRPr sz="1350">
              <a:solidFill>
                <a:schemeClr val="dk1"/>
              </a:solidFill>
              <a:latin typeface="Arial"/>
              <a:ea typeface="Arial"/>
              <a:cs typeface="Arial"/>
              <a:sym typeface="Arial"/>
            </a:endParaRPr>
          </a:p>
        </p:txBody>
      </p:sp>
      <p:sp>
        <p:nvSpPr>
          <p:cNvPr id="62" name="Google Shape;62;p17"/>
          <p:cNvSpPr txBox="1">
            <a:spLocks noGrp="1"/>
          </p:cNvSpPr>
          <p:nvPr>
            <p:ph type="dt" idx="10"/>
          </p:nvPr>
        </p:nvSpPr>
        <p:spPr>
          <a:xfrm>
            <a:off x="3984409" y="6142452"/>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p:nvPr/>
        </p:nvSpPr>
        <p:spPr>
          <a:xfrm>
            <a:off x="85600" y="423002"/>
            <a:ext cx="813267" cy="766030"/>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64" name="Google Shape;64;p17"/>
          <p:cNvSpPr txBox="1">
            <a:spLocks noGrp="1"/>
          </p:cNvSpPr>
          <p:nvPr>
            <p:ph type="ctrTitle"/>
          </p:nvPr>
        </p:nvSpPr>
        <p:spPr>
          <a:xfrm>
            <a:off x="898869" y="350441"/>
            <a:ext cx="7886699" cy="9122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AA1053"/>
              </a:buClr>
              <a:buSzPts val="3300"/>
              <a:buFont typeface="Cardo"/>
              <a:buNone/>
              <a:defRPr sz="3300" b="1">
                <a:solidFill>
                  <a:srgbClr val="AA105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5" name="Google Shape;65;p17"/>
          <p:cNvPicPr preferRelativeResize="0"/>
          <p:nvPr/>
        </p:nvPicPr>
        <p:blipFill rotWithShape="1">
          <a:blip r:embed="rId3">
            <a:alphaModFix/>
          </a:blip>
          <a:srcRect/>
          <a:stretch/>
        </p:blipFill>
        <p:spPr>
          <a:xfrm>
            <a:off x="6930593" y="6194386"/>
            <a:ext cx="2466975" cy="48183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66"/>
        <p:cNvGrpSpPr/>
        <p:nvPr/>
      </p:nvGrpSpPr>
      <p:grpSpPr>
        <a:xfrm>
          <a:off x="0" y="0"/>
          <a:ext cx="0" cy="0"/>
          <a:chOff x="0" y="0"/>
          <a:chExt cx="0" cy="0"/>
        </a:xfrm>
      </p:grpSpPr>
      <p:sp>
        <p:nvSpPr>
          <p:cNvPr id="67" name="Google Shape;67;p18"/>
          <p:cNvSpPr txBox="1">
            <a:spLocks noGrp="1"/>
          </p:cNvSpPr>
          <p:nvPr>
            <p:ph type="dt" idx="10"/>
          </p:nvPr>
        </p:nvSpPr>
        <p:spPr>
          <a:xfrm>
            <a:off x="3984409" y="6142452"/>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8"/>
          <p:cNvSpPr/>
          <p:nvPr/>
        </p:nvSpPr>
        <p:spPr>
          <a:xfrm>
            <a:off x="0" y="0"/>
            <a:ext cx="9143998" cy="1612034"/>
          </a:xfrm>
          <a:custGeom>
            <a:avLst/>
            <a:gdLst/>
            <a:ahLst/>
            <a:cxnLst/>
            <a:rect l="l" t="t" r="r" b="b"/>
            <a:pathLst>
              <a:path w="4816592" h="800759" extrusionOk="0">
                <a:moveTo>
                  <a:pt x="0" y="0"/>
                </a:moveTo>
                <a:lnTo>
                  <a:pt x="4816592" y="0"/>
                </a:lnTo>
                <a:lnTo>
                  <a:pt x="4816592" y="800759"/>
                </a:lnTo>
                <a:lnTo>
                  <a:pt x="0" y="800759"/>
                </a:lnTo>
                <a:close/>
              </a:path>
            </a:pathLst>
          </a:custGeom>
          <a:solidFill>
            <a:srgbClr val="84ACE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69" name="Google Shape;69;p18"/>
          <p:cNvSpPr txBox="1"/>
          <p:nvPr/>
        </p:nvSpPr>
        <p:spPr>
          <a:xfrm>
            <a:off x="0" y="-95875"/>
            <a:ext cx="9144000" cy="1707909"/>
          </a:xfrm>
          <a:prstGeom prst="rect">
            <a:avLst/>
          </a:prstGeom>
          <a:noFill/>
          <a:ln>
            <a:noFill/>
          </a:ln>
        </p:spPr>
        <p:txBody>
          <a:bodyPr spcFirstLastPara="1" wrap="square" lIns="38100" tIns="38100" rIns="38100" bIns="38100" anchor="ctr" anchorCtr="0">
            <a:noAutofit/>
          </a:bodyPr>
          <a:lstStyle/>
          <a:p>
            <a:pPr marL="0" marR="0" lvl="0" indent="0" algn="ctr" rtl="0">
              <a:lnSpc>
                <a:spcPct val="163333"/>
              </a:lnSpc>
              <a:spcBef>
                <a:spcPts val="0"/>
              </a:spcBef>
              <a:spcAft>
                <a:spcPts val="0"/>
              </a:spcAft>
              <a:buNone/>
            </a:pPr>
            <a:endParaRPr sz="1350">
              <a:solidFill>
                <a:schemeClr val="dk1"/>
              </a:solidFill>
              <a:latin typeface="Arial"/>
              <a:ea typeface="Arial"/>
              <a:cs typeface="Arial"/>
              <a:sym typeface="Arial"/>
            </a:endParaRPr>
          </a:p>
        </p:txBody>
      </p:sp>
      <p:sp>
        <p:nvSpPr>
          <p:cNvPr id="70" name="Google Shape;70;p18"/>
          <p:cNvSpPr/>
          <p:nvPr/>
        </p:nvSpPr>
        <p:spPr>
          <a:xfrm>
            <a:off x="85600" y="423002"/>
            <a:ext cx="813267" cy="766030"/>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71" name="Google Shape;71;p18"/>
          <p:cNvSpPr txBox="1">
            <a:spLocks noGrp="1"/>
          </p:cNvSpPr>
          <p:nvPr>
            <p:ph type="ctrTitle"/>
          </p:nvPr>
        </p:nvSpPr>
        <p:spPr>
          <a:xfrm>
            <a:off x="898869" y="350441"/>
            <a:ext cx="7886699" cy="9122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AA1053"/>
              </a:buClr>
              <a:buSzPts val="3300"/>
              <a:buFont typeface="Cardo"/>
              <a:buNone/>
              <a:defRPr sz="3300" b="1">
                <a:solidFill>
                  <a:srgbClr val="AA105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2" name="Google Shape;72;p18"/>
          <p:cNvPicPr preferRelativeResize="0"/>
          <p:nvPr/>
        </p:nvPicPr>
        <p:blipFill rotWithShape="1">
          <a:blip r:embed="rId3">
            <a:alphaModFix/>
          </a:blip>
          <a:srcRect/>
          <a:stretch/>
        </p:blipFill>
        <p:spPr>
          <a:xfrm>
            <a:off x="6930593" y="6194386"/>
            <a:ext cx="2466975" cy="48183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73"/>
        <p:cNvGrpSpPr/>
        <p:nvPr/>
      </p:nvGrpSpPr>
      <p:grpSpPr>
        <a:xfrm>
          <a:off x="0" y="0"/>
          <a:ext cx="0" cy="0"/>
          <a:chOff x="0" y="0"/>
          <a:chExt cx="0" cy="0"/>
        </a:xfrm>
      </p:grpSpPr>
      <p:sp>
        <p:nvSpPr>
          <p:cNvPr id="74" name="Google Shape;74;p19"/>
          <p:cNvSpPr txBox="1">
            <a:spLocks noGrp="1"/>
          </p:cNvSpPr>
          <p:nvPr>
            <p:ph type="body" idx="1"/>
          </p:nvPr>
        </p:nvSpPr>
        <p:spPr>
          <a:xfrm>
            <a:off x="3885009" y="434488"/>
            <a:ext cx="4629150" cy="5434509"/>
          </a:xfrm>
          <a:prstGeom prst="rect">
            <a:avLst/>
          </a:prstGeom>
          <a:noFill/>
          <a:ln>
            <a:noFill/>
          </a:ln>
        </p:spPr>
        <p:txBody>
          <a:bodyPr spcFirstLastPara="1" wrap="square" lIns="91425" tIns="45700" rIns="91425" bIns="45700" anchor="t" anchorCtr="0">
            <a:normAutofit/>
          </a:bodyPr>
          <a:lstStyle>
            <a:lvl1pPr marL="457200" lvl="0" indent="-350520" algn="l">
              <a:lnSpc>
                <a:spcPct val="90000"/>
              </a:lnSpc>
              <a:spcBef>
                <a:spcPts val="750"/>
              </a:spcBef>
              <a:spcAft>
                <a:spcPts val="0"/>
              </a:spcAft>
              <a:buSzPts val="1920"/>
              <a:buFont typeface="Lato Light"/>
              <a:buChar char="•"/>
              <a:defRPr sz="2400"/>
            </a:lvl1pPr>
            <a:lvl2pPr marL="914400" lvl="1" indent="-335280" algn="l">
              <a:lnSpc>
                <a:spcPct val="90000"/>
              </a:lnSpc>
              <a:spcBef>
                <a:spcPts val="375"/>
              </a:spcBef>
              <a:spcAft>
                <a:spcPts val="0"/>
              </a:spcAft>
              <a:buSzPts val="1680"/>
              <a:buFont typeface="Lato Light"/>
              <a:buChar char="•"/>
              <a:defRPr sz="2100"/>
            </a:lvl2pPr>
            <a:lvl3pPr marL="1371600" lvl="2" indent="-320040" algn="l">
              <a:lnSpc>
                <a:spcPct val="90000"/>
              </a:lnSpc>
              <a:spcBef>
                <a:spcPts val="375"/>
              </a:spcBef>
              <a:spcAft>
                <a:spcPts val="0"/>
              </a:spcAft>
              <a:buSzPts val="1440"/>
              <a:buFont typeface="Lato Light"/>
              <a:buChar char="•"/>
              <a:defRPr sz="1800"/>
            </a:lvl3pPr>
            <a:lvl4pPr marL="1828800" lvl="3" indent="-304800" algn="l">
              <a:lnSpc>
                <a:spcPct val="90000"/>
              </a:lnSpc>
              <a:spcBef>
                <a:spcPts val="375"/>
              </a:spcBef>
              <a:spcAft>
                <a:spcPts val="0"/>
              </a:spcAft>
              <a:buSzPts val="1200"/>
              <a:buFont typeface="Lato Light"/>
              <a:buChar char="•"/>
              <a:defRPr sz="1500"/>
            </a:lvl4pPr>
            <a:lvl5pPr marL="2286000" lvl="4" indent="-304800" algn="l">
              <a:lnSpc>
                <a:spcPct val="90000"/>
              </a:lnSpc>
              <a:spcBef>
                <a:spcPts val="375"/>
              </a:spcBef>
              <a:spcAft>
                <a:spcPts val="0"/>
              </a:spcAft>
              <a:buSzPts val="1200"/>
              <a:buFont typeface="Lato Light"/>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75" name="Google Shape;75;p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960"/>
              <a:buFont typeface="Lato Light"/>
              <a:buNone/>
              <a:defRPr sz="1200"/>
            </a:lvl1pPr>
            <a:lvl2pPr marL="914400" lvl="1" indent="-228600" algn="l">
              <a:lnSpc>
                <a:spcPct val="90000"/>
              </a:lnSpc>
              <a:spcBef>
                <a:spcPts val="375"/>
              </a:spcBef>
              <a:spcAft>
                <a:spcPts val="0"/>
              </a:spcAft>
              <a:buSzPts val="840"/>
              <a:buFont typeface="Lato Light"/>
              <a:buNone/>
              <a:defRPr sz="1050"/>
            </a:lvl2pPr>
            <a:lvl3pPr marL="1371600" lvl="2" indent="-228600" algn="l">
              <a:lnSpc>
                <a:spcPct val="90000"/>
              </a:lnSpc>
              <a:spcBef>
                <a:spcPts val="375"/>
              </a:spcBef>
              <a:spcAft>
                <a:spcPts val="0"/>
              </a:spcAft>
              <a:buSzPts val="720"/>
              <a:buFont typeface="Lato Light"/>
              <a:buNone/>
              <a:defRPr sz="900"/>
            </a:lvl3pPr>
            <a:lvl4pPr marL="1828800" lvl="3" indent="-228600" algn="l">
              <a:lnSpc>
                <a:spcPct val="90000"/>
              </a:lnSpc>
              <a:spcBef>
                <a:spcPts val="375"/>
              </a:spcBef>
              <a:spcAft>
                <a:spcPts val="0"/>
              </a:spcAft>
              <a:buSzPts val="600"/>
              <a:buFont typeface="Lato Light"/>
              <a:buNone/>
              <a:defRPr sz="750"/>
            </a:lvl4pPr>
            <a:lvl5pPr marL="2286000" lvl="4" indent="-228600" algn="l">
              <a:lnSpc>
                <a:spcPct val="90000"/>
              </a:lnSpc>
              <a:spcBef>
                <a:spcPts val="375"/>
              </a:spcBef>
              <a:spcAft>
                <a:spcPts val="0"/>
              </a:spcAft>
              <a:buSzPts val="600"/>
              <a:buFont typeface="Lato Light"/>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6" name="Google Shape;76;p19"/>
          <p:cNvSpPr/>
          <p:nvPr/>
        </p:nvSpPr>
        <p:spPr>
          <a:xfrm>
            <a:off x="0" y="-1"/>
            <a:ext cx="3657600" cy="1838325"/>
          </a:xfrm>
          <a:custGeom>
            <a:avLst/>
            <a:gdLst/>
            <a:ahLst/>
            <a:cxnLst/>
            <a:rect l="l" t="t" r="r" b="b"/>
            <a:pathLst>
              <a:path w="4816592" h="800759" extrusionOk="0">
                <a:moveTo>
                  <a:pt x="0" y="0"/>
                </a:moveTo>
                <a:lnTo>
                  <a:pt x="4816592" y="0"/>
                </a:lnTo>
                <a:lnTo>
                  <a:pt x="4816592" y="800759"/>
                </a:lnTo>
                <a:lnTo>
                  <a:pt x="0" y="800759"/>
                </a:lnTo>
                <a:close/>
              </a:path>
            </a:pathLst>
          </a:custGeom>
          <a:solidFill>
            <a:srgbClr val="84ACE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77" name="Google Shape;77;p19"/>
          <p:cNvSpPr txBox="1"/>
          <p:nvPr/>
        </p:nvSpPr>
        <p:spPr>
          <a:xfrm>
            <a:off x="0" y="-95875"/>
            <a:ext cx="9144000" cy="1707909"/>
          </a:xfrm>
          <a:prstGeom prst="rect">
            <a:avLst/>
          </a:prstGeom>
          <a:noFill/>
          <a:ln>
            <a:noFill/>
          </a:ln>
        </p:spPr>
        <p:txBody>
          <a:bodyPr spcFirstLastPara="1" wrap="square" lIns="38100" tIns="38100" rIns="38100" bIns="38100" anchor="ctr" anchorCtr="0">
            <a:noAutofit/>
          </a:bodyPr>
          <a:lstStyle/>
          <a:p>
            <a:pPr marL="0" marR="0" lvl="0" indent="0" algn="ctr" rtl="0">
              <a:lnSpc>
                <a:spcPct val="163333"/>
              </a:lnSpc>
              <a:spcBef>
                <a:spcPts val="0"/>
              </a:spcBef>
              <a:spcAft>
                <a:spcPts val="0"/>
              </a:spcAft>
              <a:buNone/>
            </a:pPr>
            <a:endParaRPr sz="1350">
              <a:solidFill>
                <a:schemeClr val="dk1"/>
              </a:solidFill>
              <a:latin typeface="Arial"/>
              <a:ea typeface="Arial"/>
              <a:cs typeface="Arial"/>
              <a:sym typeface="Arial"/>
            </a:endParaRPr>
          </a:p>
        </p:txBody>
      </p:sp>
      <p:sp>
        <p:nvSpPr>
          <p:cNvPr id="78" name="Google Shape;78;p19"/>
          <p:cNvSpPr txBox="1">
            <a:spLocks noGrp="1"/>
          </p:cNvSpPr>
          <p:nvPr>
            <p:ph type="ctrTitle"/>
          </p:nvPr>
        </p:nvSpPr>
        <p:spPr>
          <a:xfrm>
            <a:off x="932854" y="441354"/>
            <a:ext cx="2800352" cy="9122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AA1053"/>
              </a:buClr>
              <a:buSzPts val="2100"/>
              <a:buFont typeface="Cardo"/>
              <a:buNone/>
              <a:defRPr sz="2100" b="1">
                <a:solidFill>
                  <a:srgbClr val="AA105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9"/>
          <p:cNvSpPr/>
          <p:nvPr/>
        </p:nvSpPr>
        <p:spPr>
          <a:xfrm>
            <a:off x="85598" y="469828"/>
            <a:ext cx="813267" cy="766030"/>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80" name="Google Shape;80;p19"/>
          <p:cNvSpPr txBox="1">
            <a:spLocks noGrp="1"/>
          </p:cNvSpPr>
          <p:nvPr>
            <p:ph type="dt" idx="10"/>
          </p:nvPr>
        </p:nvSpPr>
        <p:spPr>
          <a:xfrm>
            <a:off x="3984409" y="6142452"/>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81" name="Google Shape;81;p19"/>
          <p:cNvPicPr preferRelativeResize="0"/>
          <p:nvPr/>
        </p:nvPicPr>
        <p:blipFill rotWithShape="1">
          <a:blip r:embed="rId3">
            <a:alphaModFix/>
          </a:blip>
          <a:srcRect/>
          <a:stretch/>
        </p:blipFill>
        <p:spPr>
          <a:xfrm>
            <a:off x="6930593" y="6194386"/>
            <a:ext cx="2466975" cy="48183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82"/>
        <p:cNvGrpSpPr/>
        <p:nvPr/>
      </p:nvGrpSpPr>
      <p:grpSpPr>
        <a:xfrm>
          <a:off x="0" y="0"/>
          <a:ext cx="0" cy="0"/>
          <a:chOff x="0" y="0"/>
          <a:chExt cx="0" cy="0"/>
        </a:xfrm>
      </p:grpSpPr>
      <p:sp>
        <p:nvSpPr>
          <p:cNvPr id="83" name="Google Shape;83;p20"/>
          <p:cNvSpPr/>
          <p:nvPr/>
        </p:nvSpPr>
        <p:spPr>
          <a:xfrm>
            <a:off x="2" y="-1"/>
            <a:ext cx="3887391" cy="1838325"/>
          </a:xfrm>
          <a:custGeom>
            <a:avLst/>
            <a:gdLst/>
            <a:ahLst/>
            <a:cxnLst/>
            <a:rect l="l" t="t" r="r" b="b"/>
            <a:pathLst>
              <a:path w="4816592" h="800759" extrusionOk="0">
                <a:moveTo>
                  <a:pt x="0" y="0"/>
                </a:moveTo>
                <a:lnTo>
                  <a:pt x="4816592" y="0"/>
                </a:lnTo>
                <a:lnTo>
                  <a:pt x="4816592" y="800759"/>
                </a:lnTo>
                <a:lnTo>
                  <a:pt x="0" y="800759"/>
                </a:lnTo>
                <a:close/>
              </a:path>
            </a:pathLst>
          </a:custGeom>
          <a:solidFill>
            <a:srgbClr val="84ACE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84" name="Google Shape;84;p20"/>
          <p:cNvSpPr>
            <a:spLocks noGrp="1"/>
          </p:cNvSpPr>
          <p:nvPr>
            <p:ph type="pic" idx="2"/>
          </p:nvPr>
        </p:nvSpPr>
        <p:spPr>
          <a:xfrm>
            <a:off x="4161408" y="248584"/>
            <a:ext cx="4640802" cy="5620413"/>
          </a:xfrm>
          <a:prstGeom prst="rect">
            <a:avLst/>
          </a:prstGeom>
          <a:noFill/>
          <a:ln>
            <a:noFill/>
          </a:ln>
        </p:spPr>
      </p:sp>
      <p:sp>
        <p:nvSpPr>
          <p:cNvPr id="85" name="Google Shape;85;p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960"/>
              <a:buFont typeface="Lato Light"/>
              <a:buNone/>
              <a:defRPr sz="1200"/>
            </a:lvl1pPr>
            <a:lvl2pPr marL="914400" lvl="1" indent="-228600" algn="l">
              <a:lnSpc>
                <a:spcPct val="90000"/>
              </a:lnSpc>
              <a:spcBef>
                <a:spcPts val="375"/>
              </a:spcBef>
              <a:spcAft>
                <a:spcPts val="0"/>
              </a:spcAft>
              <a:buSzPts val="840"/>
              <a:buFont typeface="Lato Light"/>
              <a:buNone/>
              <a:defRPr sz="1050"/>
            </a:lvl2pPr>
            <a:lvl3pPr marL="1371600" lvl="2" indent="-228600" algn="l">
              <a:lnSpc>
                <a:spcPct val="90000"/>
              </a:lnSpc>
              <a:spcBef>
                <a:spcPts val="375"/>
              </a:spcBef>
              <a:spcAft>
                <a:spcPts val="0"/>
              </a:spcAft>
              <a:buSzPts val="720"/>
              <a:buFont typeface="Lato Light"/>
              <a:buNone/>
              <a:defRPr sz="900"/>
            </a:lvl3pPr>
            <a:lvl4pPr marL="1828800" lvl="3" indent="-228600" algn="l">
              <a:lnSpc>
                <a:spcPct val="90000"/>
              </a:lnSpc>
              <a:spcBef>
                <a:spcPts val="375"/>
              </a:spcBef>
              <a:spcAft>
                <a:spcPts val="0"/>
              </a:spcAft>
              <a:buSzPts val="600"/>
              <a:buFont typeface="Lato Light"/>
              <a:buNone/>
              <a:defRPr sz="750"/>
            </a:lvl4pPr>
            <a:lvl5pPr marL="2286000" lvl="4" indent="-228600" algn="l">
              <a:lnSpc>
                <a:spcPct val="90000"/>
              </a:lnSpc>
              <a:spcBef>
                <a:spcPts val="375"/>
              </a:spcBef>
              <a:spcAft>
                <a:spcPts val="0"/>
              </a:spcAft>
              <a:buSzPts val="600"/>
              <a:buFont typeface="Lato Light"/>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86" name="Google Shape;86;p20"/>
          <p:cNvSpPr txBox="1">
            <a:spLocks noGrp="1"/>
          </p:cNvSpPr>
          <p:nvPr>
            <p:ph type="ctrTitle"/>
          </p:nvPr>
        </p:nvSpPr>
        <p:spPr>
          <a:xfrm>
            <a:off x="932854" y="441354"/>
            <a:ext cx="2800352" cy="91226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AA1053"/>
              </a:buClr>
              <a:buSzPts val="2100"/>
              <a:buFont typeface="Cardo"/>
              <a:buNone/>
              <a:defRPr sz="2100" b="1">
                <a:solidFill>
                  <a:srgbClr val="AA105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20"/>
          <p:cNvSpPr/>
          <p:nvPr/>
        </p:nvSpPr>
        <p:spPr>
          <a:xfrm>
            <a:off x="85598" y="469828"/>
            <a:ext cx="813267" cy="766030"/>
          </a:xfrm>
          <a:custGeom>
            <a:avLst/>
            <a:gdLst/>
            <a:ahLst/>
            <a:cxnLst/>
            <a:rect l="l" t="t" r="r" b="b"/>
            <a:pathLst>
              <a:path w="2693586" h="1795724" extrusionOk="0">
                <a:moveTo>
                  <a:pt x="0" y="0"/>
                </a:moveTo>
                <a:lnTo>
                  <a:pt x="2693586" y="0"/>
                </a:lnTo>
                <a:lnTo>
                  <a:pt x="2693586" y="1795724"/>
                </a:lnTo>
                <a:lnTo>
                  <a:pt x="0" y="1795724"/>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a:solidFill>
                <a:schemeClr val="dk1"/>
              </a:solidFill>
              <a:latin typeface="Arial"/>
              <a:ea typeface="Arial"/>
              <a:cs typeface="Arial"/>
              <a:sym typeface="Arial"/>
            </a:endParaRPr>
          </a:p>
        </p:txBody>
      </p:sp>
      <p:sp>
        <p:nvSpPr>
          <p:cNvPr id="88" name="Google Shape;88;p20"/>
          <p:cNvSpPr txBox="1">
            <a:spLocks noGrp="1"/>
          </p:cNvSpPr>
          <p:nvPr>
            <p:ph type="dt" idx="10"/>
          </p:nvPr>
        </p:nvSpPr>
        <p:spPr>
          <a:xfrm>
            <a:off x="3984409" y="6142452"/>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89" name="Google Shape;89;p20"/>
          <p:cNvPicPr preferRelativeResize="0"/>
          <p:nvPr/>
        </p:nvPicPr>
        <p:blipFill rotWithShape="1">
          <a:blip r:embed="rId3">
            <a:alphaModFix/>
          </a:blip>
          <a:srcRect/>
          <a:stretch/>
        </p:blipFill>
        <p:spPr>
          <a:xfrm>
            <a:off x="6930593" y="6194386"/>
            <a:ext cx="2466975" cy="48183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21"/>
          <p:cNvSpPr txBox="1">
            <a:spLocks noGrp="1"/>
          </p:cNvSpPr>
          <p:nvPr>
            <p:ph type="dt" idx="10"/>
          </p:nvPr>
        </p:nvSpPr>
        <p:spPr>
          <a:xfrm>
            <a:off x="3984409" y="6142452"/>
            <a:ext cx="20574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92" name="Google Shape;92;p21"/>
          <p:cNvPicPr preferRelativeResize="0"/>
          <p:nvPr/>
        </p:nvPicPr>
        <p:blipFill rotWithShape="1">
          <a:blip r:embed="rId2">
            <a:alphaModFix/>
          </a:blip>
          <a:srcRect/>
          <a:stretch/>
        </p:blipFill>
        <p:spPr>
          <a:xfrm>
            <a:off x="6930593" y="6194386"/>
            <a:ext cx="2466975" cy="48183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1" type="obj">
  <p:cSld name="OBJECT">
    <p:spTree>
      <p:nvGrpSpPr>
        <p:cNvPr id="1" name="Shape 93"/>
        <p:cNvGrpSpPr/>
        <p:nvPr/>
      </p:nvGrpSpPr>
      <p:grpSpPr>
        <a:xfrm>
          <a:off x="0" y="0"/>
          <a:ext cx="0" cy="0"/>
          <a:chOff x="0" y="0"/>
          <a:chExt cx="0" cy="0"/>
        </a:xfrm>
      </p:grpSpPr>
      <p:sp>
        <p:nvSpPr>
          <p:cNvPr id="94" name="Google Shape;94;g4096c72d90c_0_723"/>
          <p:cNvSpPr txBox="1">
            <a:spLocks noGrp="1"/>
          </p:cNvSpPr>
          <p:nvPr>
            <p:ph type="title"/>
          </p:nvPr>
        </p:nvSpPr>
        <p:spPr>
          <a:xfrm>
            <a:off x="628650" y="365125"/>
            <a:ext cx="7886700" cy="13257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5" name="Google Shape;95;g4096c72d90c_0_723"/>
          <p:cNvSpPr txBox="1">
            <a:spLocks noGrp="1"/>
          </p:cNvSpPr>
          <p:nvPr>
            <p:ph type="body" idx="1"/>
          </p:nvPr>
        </p:nvSpPr>
        <p:spPr>
          <a:xfrm>
            <a:off x="628650" y="1825625"/>
            <a:ext cx="7886700" cy="43512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 name="Google Shape;96;g4096c72d90c_0_723"/>
          <p:cNvSpPr txBox="1">
            <a:spLocks noGrp="1"/>
          </p:cNvSpPr>
          <p:nvPr>
            <p:ph type="dt" idx="10"/>
          </p:nvPr>
        </p:nvSpPr>
        <p:spPr>
          <a:xfrm>
            <a:off x="628650" y="6356351"/>
            <a:ext cx="2057400" cy="3651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97" name="Google Shape;97;g4096c72d90c_0_723"/>
          <p:cNvSpPr txBox="1">
            <a:spLocks noGrp="1"/>
          </p:cNvSpPr>
          <p:nvPr>
            <p:ph type="ftr" idx="11"/>
          </p:nvPr>
        </p:nvSpPr>
        <p:spPr>
          <a:xfrm>
            <a:off x="3028950" y="6356351"/>
            <a:ext cx="3086100" cy="3651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98" name="Google Shape;98;g4096c72d90c_0_723"/>
          <p:cNvSpPr txBox="1">
            <a:spLocks noGrp="1"/>
          </p:cNvSpPr>
          <p:nvPr>
            <p:ph type="sldNum" idx="12"/>
          </p:nvPr>
        </p:nvSpPr>
        <p:spPr>
          <a:xfrm>
            <a:off x="6457950" y="6356351"/>
            <a:ext cx="2057400" cy="3651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1" type="twoObj">
  <p:cSld name="TWO_OBJECTS">
    <p:spTree>
      <p:nvGrpSpPr>
        <p:cNvPr id="1" name="Shape 99"/>
        <p:cNvGrpSpPr/>
        <p:nvPr/>
      </p:nvGrpSpPr>
      <p:grpSpPr>
        <a:xfrm>
          <a:off x="0" y="0"/>
          <a:ext cx="0" cy="0"/>
          <a:chOff x="0" y="0"/>
          <a:chExt cx="0" cy="0"/>
        </a:xfrm>
      </p:grpSpPr>
      <p:sp>
        <p:nvSpPr>
          <p:cNvPr id="100" name="Google Shape;100;g4096c72d90c_0_2460"/>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4096c72d90c_0_2460"/>
          <p:cNvSpPr txBox="1">
            <a:spLocks noGrp="1"/>
          </p:cNvSpPr>
          <p:nvPr>
            <p:ph type="body" idx="1"/>
          </p:nvPr>
        </p:nvSpPr>
        <p:spPr>
          <a:xfrm>
            <a:off x="628650" y="1825625"/>
            <a:ext cx="38862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g4096c72d90c_0_2460"/>
          <p:cNvSpPr txBox="1">
            <a:spLocks noGrp="1"/>
          </p:cNvSpPr>
          <p:nvPr>
            <p:ph type="body" idx="2"/>
          </p:nvPr>
        </p:nvSpPr>
        <p:spPr>
          <a:xfrm>
            <a:off x="4629150" y="1825625"/>
            <a:ext cx="38862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g4096c72d90c_0_2460"/>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g4096c72d90c_0_2460"/>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g4096c72d90c_0_2460"/>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Title Only 2">
    <p:bg>
      <p:bgPr>
        <a:solidFill>
          <a:schemeClr val="lt1"/>
        </a:solidFill>
        <a:effectLst/>
      </p:bgPr>
    </p:bg>
    <p:spTree>
      <p:nvGrpSpPr>
        <p:cNvPr id="1" name="Shape 106"/>
        <p:cNvGrpSpPr/>
        <p:nvPr/>
      </p:nvGrpSpPr>
      <p:grpSpPr>
        <a:xfrm>
          <a:off x="0" y="0"/>
          <a:ext cx="0" cy="0"/>
          <a:chOff x="0" y="0"/>
          <a:chExt cx="0" cy="0"/>
        </a:xfrm>
      </p:grpSpPr>
      <p:sp>
        <p:nvSpPr>
          <p:cNvPr id="107" name="Google Shape;107;g4096ec1af33_0_101"/>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g4096ec1af33_0_101"/>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g4096ec1af33_0_101"/>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g4096ec1af33_0_101"/>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111" name="Google Shape;111;g4096ec1af33_0_101"/>
          <p:cNvSpPr txBox="1">
            <a:spLocks noGrp="1"/>
          </p:cNvSpPr>
          <p:nvPr>
            <p:ph type="body" idx="1"/>
          </p:nvPr>
        </p:nvSpPr>
        <p:spPr>
          <a:xfrm>
            <a:off x="334805" y="796498"/>
            <a:ext cx="8473500" cy="276900"/>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Clr>
                <a:schemeClr val="dk1"/>
              </a:buClr>
              <a:buSzPts val="1800"/>
              <a:buNone/>
              <a:defRPr sz="1800" b="0">
                <a:solidFill>
                  <a:schemeClr val="dk1"/>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0"/>
            </a:lvl2pPr>
            <a:lvl3pPr marL="1371600" lvl="2" indent="-228600" algn="l">
              <a:lnSpc>
                <a:spcPct val="90000"/>
              </a:lnSpc>
              <a:spcBef>
                <a:spcPts val="500"/>
              </a:spcBef>
              <a:spcAft>
                <a:spcPts val="0"/>
              </a:spcAft>
              <a:buClr>
                <a:schemeClr val="dk1"/>
              </a:buClr>
              <a:buSzPts val="2000"/>
              <a:buNone/>
              <a:defRPr sz="2000" b="0"/>
            </a:lvl3pPr>
            <a:lvl4pPr marL="1828800" lvl="3" indent="-228600" algn="l">
              <a:lnSpc>
                <a:spcPct val="90000"/>
              </a:lnSpc>
              <a:spcBef>
                <a:spcPts val="500"/>
              </a:spcBef>
              <a:spcAft>
                <a:spcPts val="0"/>
              </a:spcAft>
              <a:buClr>
                <a:schemeClr val="dk1"/>
              </a:buClr>
              <a:buSzPts val="2000"/>
              <a:buNone/>
              <a:defRPr sz="2000" b="0"/>
            </a:lvl4pPr>
            <a:lvl5pPr marL="2286000" lvl="4" indent="-228600" algn="l">
              <a:lnSpc>
                <a:spcPct val="90000"/>
              </a:lnSpc>
              <a:spcBef>
                <a:spcPts val="500"/>
              </a:spcBef>
              <a:spcAft>
                <a:spcPts val="0"/>
              </a:spcAft>
              <a:buClr>
                <a:schemeClr val="dk1"/>
              </a:buClr>
              <a:buSzPts val="2000"/>
              <a:buNone/>
              <a:defRPr sz="2000" b="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g4096ec1af33_0_101"/>
          <p:cNvSpPr txBox="1">
            <a:spLocks noGrp="1"/>
          </p:cNvSpPr>
          <p:nvPr>
            <p:ph type="body" idx="2"/>
          </p:nvPr>
        </p:nvSpPr>
        <p:spPr>
          <a:xfrm>
            <a:off x="1404161" y="6534000"/>
            <a:ext cx="2396700" cy="153900"/>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Clr>
                <a:schemeClr val="dk1"/>
              </a:buClr>
              <a:buSzPts val="1000"/>
              <a:buNone/>
              <a:defRPr sz="1000" b="0">
                <a:solidFill>
                  <a:schemeClr val="dk1"/>
                </a:solidFill>
                <a:latin typeface="Calibri"/>
                <a:ea typeface="Calibri"/>
                <a:cs typeface="Calibri"/>
                <a:sym typeface="Calibri"/>
              </a:defRPr>
            </a:lvl1pPr>
            <a:lvl2pPr marL="914400" lvl="1" indent="-228600" algn="l">
              <a:lnSpc>
                <a:spcPct val="90000"/>
              </a:lnSpc>
              <a:spcBef>
                <a:spcPts val="500"/>
              </a:spcBef>
              <a:spcAft>
                <a:spcPts val="0"/>
              </a:spcAft>
              <a:buClr>
                <a:schemeClr val="dk1"/>
              </a:buClr>
              <a:buSzPts val="2000"/>
              <a:buNone/>
              <a:defRPr sz="2000" b="0"/>
            </a:lvl2pPr>
            <a:lvl3pPr marL="1371600" lvl="2" indent="-228600" algn="l">
              <a:lnSpc>
                <a:spcPct val="90000"/>
              </a:lnSpc>
              <a:spcBef>
                <a:spcPts val="500"/>
              </a:spcBef>
              <a:spcAft>
                <a:spcPts val="0"/>
              </a:spcAft>
              <a:buClr>
                <a:schemeClr val="dk1"/>
              </a:buClr>
              <a:buSzPts val="2000"/>
              <a:buNone/>
              <a:defRPr sz="2000" b="0"/>
            </a:lvl3pPr>
            <a:lvl4pPr marL="1828800" lvl="3" indent="-228600" algn="l">
              <a:lnSpc>
                <a:spcPct val="90000"/>
              </a:lnSpc>
              <a:spcBef>
                <a:spcPts val="500"/>
              </a:spcBef>
              <a:spcAft>
                <a:spcPts val="0"/>
              </a:spcAft>
              <a:buClr>
                <a:schemeClr val="dk1"/>
              </a:buClr>
              <a:buSzPts val="2000"/>
              <a:buNone/>
              <a:defRPr sz="2000" b="0"/>
            </a:lvl4pPr>
            <a:lvl5pPr marL="2286000" lvl="4" indent="-228600" algn="l">
              <a:lnSpc>
                <a:spcPct val="90000"/>
              </a:lnSpc>
              <a:spcBef>
                <a:spcPts val="500"/>
              </a:spcBef>
              <a:spcAft>
                <a:spcPts val="0"/>
              </a:spcAft>
              <a:buClr>
                <a:schemeClr val="dk1"/>
              </a:buClr>
              <a:buSzPts val="2000"/>
              <a:buNone/>
              <a:defRPr sz="2000" b="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7"/>
        <p:cNvGrpSpPr/>
        <p:nvPr/>
      </p:nvGrpSpPr>
      <p:grpSpPr>
        <a:xfrm>
          <a:off x="0" y="0"/>
          <a:ext cx="0" cy="0"/>
          <a:chOff x="0" y="0"/>
          <a:chExt cx="0" cy="0"/>
        </a:xfrm>
      </p:grpSpPr>
      <p:sp>
        <p:nvSpPr>
          <p:cNvPr id="118" name="Google Shape;118;g4096c72d90c_0_1543"/>
          <p:cNvSpPr txBox="1">
            <a:spLocks noGrp="1"/>
          </p:cNvSpPr>
          <p:nvPr>
            <p:ph type="ctrTitle"/>
          </p:nvPr>
        </p:nvSpPr>
        <p:spPr>
          <a:xfrm>
            <a:off x="311708" y="992767"/>
            <a:ext cx="8520600" cy="27369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9" name="Google Shape;119;g4096c72d90c_0_1543"/>
          <p:cNvSpPr txBox="1">
            <a:spLocks noGrp="1"/>
          </p:cNvSpPr>
          <p:nvPr>
            <p:ph type="subTitle" idx="1"/>
          </p:nvPr>
        </p:nvSpPr>
        <p:spPr>
          <a:xfrm>
            <a:off x="311700" y="3778833"/>
            <a:ext cx="8520600" cy="1056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0" name="Google Shape;120;g4096c72d90c_0_1543"/>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1"/>
        <p:cNvGrpSpPr/>
        <p:nvPr/>
      </p:nvGrpSpPr>
      <p:grpSpPr>
        <a:xfrm>
          <a:off x="0" y="0"/>
          <a:ext cx="0" cy="0"/>
          <a:chOff x="0" y="0"/>
          <a:chExt cx="0" cy="0"/>
        </a:xfrm>
      </p:grpSpPr>
      <p:sp>
        <p:nvSpPr>
          <p:cNvPr id="122" name="Google Shape;122;g4096c72d90c_0_1547"/>
          <p:cNvSpPr txBox="1">
            <a:spLocks noGrp="1"/>
          </p:cNvSpPr>
          <p:nvPr>
            <p:ph type="title"/>
          </p:nvPr>
        </p:nvSpPr>
        <p:spPr>
          <a:xfrm>
            <a:off x="311700" y="2867800"/>
            <a:ext cx="8520600" cy="11223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3" name="Google Shape;123;g4096c72d90c_0_1547"/>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4"/>
        <p:cNvGrpSpPr/>
        <p:nvPr/>
      </p:nvGrpSpPr>
      <p:grpSpPr>
        <a:xfrm>
          <a:off x="0" y="0"/>
          <a:ext cx="0" cy="0"/>
          <a:chOff x="0" y="0"/>
          <a:chExt cx="0" cy="0"/>
        </a:xfrm>
      </p:grpSpPr>
      <p:sp>
        <p:nvSpPr>
          <p:cNvPr id="125" name="Google Shape;125;g4096c72d90c_0_155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6" name="Google Shape;126;g4096c72d90c_0_1550"/>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27" name="Google Shape;127;g4096c72d90c_0_1550"/>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8"/>
        <p:cNvGrpSpPr/>
        <p:nvPr/>
      </p:nvGrpSpPr>
      <p:grpSpPr>
        <a:xfrm>
          <a:off x="0" y="0"/>
          <a:ext cx="0" cy="0"/>
          <a:chOff x="0" y="0"/>
          <a:chExt cx="0" cy="0"/>
        </a:xfrm>
      </p:grpSpPr>
      <p:sp>
        <p:nvSpPr>
          <p:cNvPr id="129" name="Google Shape;129;g4096c72d90c_0_1554"/>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0" name="Google Shape;130;g4096c72d90c_0_1554"/>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31" name="Google Shape;131;g4096c72d90c_0_1554"/>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32" name="Google Shape;132;g4096c72d90c_0_1554"/>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3"/>
        <p:cNvGrpSpPr/>
        <p:nvPr/>
      </p:nvGrpSpPr>
      <p:grpSpPr>
        <a:xfrm>
          <a:off x="0" y="0"/>
          <a:ext cx="0" cy="0"/>
          <a:chOff x="0" y="0"/>
          <a:chExt cx="0" cy="0"/>
        </a:xfrm>
      </p:grpSpPr>
      <p:sp>
        <p:nvSpPr>
          <p:cNvPr id="134" name="Google Shape;134;g4096c72d90c_0_1559"/>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5" name="Google Shape;135;g4096c72d90c_0_155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6"/>
        <p:cNvGrpSpPr/>
        <p:nvPr/>
      </p:nvGrpSpPr>
      <p:grpSpPr>
        <a:xfrm>
          <a:off x="0" y="0"/>
          <a:ext cx="0" cy="0"/>
          <a:chOff x="0" y="0"/>
          <a:chExt cx="0" cy="0"/>
        </a:xfrm>
      </p:grpSpPr>
      <p:sp>
        <p:nvSpPr>
          <p:cNvPr id="137" name="Google Shape;137;g4096c72d90c_0_1562"/>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38" name="Google Shape;138;g4096c72d90c_0_1562"/>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39" name="Google Shape;139;g4096c72d90c_0_156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40"/>
        <p:cNvGrpSpPr/>
        <p:nvPr/>
      </p:nvGrpSpPr>
      <p:grpSpPr>
        <a:xfrm>
          <a:off x="0" y="0"/>
          <a:ext cx="0" cy="0"/>
          <a:chOff x="0" y="0"/>
          <a:chExt cx="0" cy="0"/>
        </a:xfrm>
      </p:grpSpPr>
      <p:sp>
        <p:nvSpPr>
          <p:cNvPr id="141" name="Google Shape;141;g4096c72d90c_0_1566"/>
          <p:cNvSpPr txBox="1">
            <a:spLocks noGrp="1"/>
          </p:cNvSpPr>
          <p:nvPr>
            <p:ph type="title"/>
          </p:nvPr>
        </p:nvSpPr>
        <p:spPr>
          <a:xfrm>
            <a:off x="490250" y="600200"/>
            <a:ext cx="6367800" cy="545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42" name="Google Shape;142;g4096c72d90c_0_1566"/>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43"/>
        <p:cNvGrpSpPr/>
        <p:nvPr/>
      </p:nvGrpSpPr>
      <p:grpSpPr>
        <a:xfrm>
          <a:off x="0" y="0"/>
          <a:ext cx="0" cy="0"/>
          <a:chOff x="0" y="0"/>
          <a:chExt cx="0" cy="0"/>
        </a:xfrm>
      </p:grpSpPr>
      <p:sp>
        <p:nvSpPr>
          <p:cNvPr id="144" name="Google Shape;144;g4096c72d90c_0_156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g4096c72d90c_0_1569"/>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46" name="Google Shape;146;g4096c72d90c_0_1569"/>
          <p:cNvSpPr txBox="1">
            <a:spLocks noGrp="1"/>
          </p:cNvSpPr>
          <p:nvPr>
            <p:ph type="subTitle" idx="1"/>
          </p:nvPr>
        </p:nvSpPr>
        <p:spPr>
          <a:xfrm>
            <a:off x="265500" y="3737433"/>
            <a:ext cx="4045200" cy="1646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47" name="Google Shape;147;g4096c72d90c_0_1569"/>
          <p:cNvSpPr txBox="1">
            <a:spLocks noGrp="1"/>
          </p:cNvSpPr>
          <p:nvPr>
            <p:ph type="body" idx="2"/>
          </p:nvPr>
        </p:nvSpPr>
        <p:spPr>
          <a:xfrm>
            <a:off x="4939500" y="965433"/>
            <a:ext cx="3837000" cy="49269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48" name="Google Shape;148;g4096c72d90c_0_156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9"/>
        <p:cNvGrpSpPr/>
        <p:nvPr/>
      </p:nvGrpSpPr>
      <p:grpSpPr>
        <a:xfrm>
          <a:off x="0" y="0"/>
          <a:ext cx="0" cy="0"/>
          <a:chOff x="0" y="0"/>
          <a:chExt cx="0" cy="0"/>
        </a:xfrm>
      </p:grpSpPr>
      <p:sp>
        <p:nvSpPr>
          <p:cNvPr id="150" name="Google Shape;150;g4096c72d90c_0_1575"/>
          <p:cNvSpPr txBox="1">
            <a:spLocks noGrp="1"/>
          </p:cNvSpPr>
          <p:nvPr>
            <p:ph type="body" idx="1"/>
          </p:nvPr>
        </p:nvSpPr>
        <p:spPr>
          <a:xfrm>
            <a:off x="311700" y="5640767"/>
            <a:ext cx="5998800" cy="8067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151" name="Google Shape;151;g4096c72d90c_0_1575"/>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2"/>
        <p:cNvGrpSpPr/>
        <p:nvPr/>
      </p:nvGrpSpPr>
      <p:grpSpPr>
        <a:xfrm>
          <a:off x="0" y="0"/>
          <a:ext cx="0" cy="0"/>
          <a:chOff x="0" y="0"/>
          <a:chExt cx="0" cy="0"/>
        </a:xfrm>
      </p:grpSpPr>
      <p:sp>
        <p:nvSpPr>
          <p:cNvPr id="153" name="Google Shape;153;g4096c72d90c_0_1578"/>
          <p:cNvSpPr txBox="1">
            <a:spLocks noGrp="1"/>
          </p:cNvSpPr>
          <p:nvPr>
            <p:ph type="title" hasCustomPrompt="1"/>
          </p:nvPr>
        </p:nvSpPr>
        <p:spPr>
          <a:xfrm>
            <a:off x="311700" y="1474833"/>
            <a:ext cx="8520600" cy="26181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54" name="Google Shape;154;g4096c72d90c_0_1578"/>
          <p:cNvSpPr txBox="1">
            <a:spLocks noGrp="1"/>
          </p:cNvSpPr>
          <p:nvPr>
            <p:ph type="body" idx="1"/>
          </p:nvPr>
        </p:nvSpPr>
        <p:spPr>
          <a:xfrm>
            <a:off x="311700" y="4202967"/>
            <a:ext cx="8520600" cy="17343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155" name="Google Shape;155;g4096c72d90c_0_1578"/>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6"/>
        <p:cNvGrpSpPr/>
        <p:nvPr/>
      </p:nvGrpSpPr>
      <p:grpSpPr>
        <a:xfrm>
          <a:off x="0" y="0"/>
          <a:ext cx="0" cy="0"/>
          <a:chOff x="0" y="0"/>
          <a:chExt cx="0" cy="0"/>
        </a:xfrm>
      </p:grpSpPr>
      <p:sp>
        <p:nvSpPr>
          <p:cNvPr id="157" name="Google Shape;157;g4096c72d90c_0_1582"/>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4"/>
        <p:cNvGrpSpPr/>
        <p:nvPr/>
      </p:nvGrpSpPr>
      <p:grpSpPr>
        <a:xfrm>
          <a:off x="0" y="0"/>
          <a:ext cx="0" cy="0"/>
          <a:chOff x="0" y="0"/>
          <a:chExt cx="0" cy="0"/>
        </a:xfrm>
      </p:grpSpPr>
      <p:sp>
        <p:nvSpPr>
          <p:cNvPr id="165" name="Google Shape;165;g4096c72d90c_0_2759"/>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g4096c72d90c_0_2759"/>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7" name="Google Shape;167;g4096c72d90c_0_2759"/>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g4096c72d90c_0_2759"/>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g4096c72d90c_0_2759"/>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0"/>
        <p:cNvGrpSpPr/>
        <p:nvPr/>
      </p:nvGrpSpPr>
      <p:grpSpPr>
        <a:xfrm>
          <a:off x="0" y="0"/>
          <a:ext cx="0" cy="0"/>
          <a:chOff x="0" y="0"/>
          <a:chExt cx="0" cy="0"/>
        </a:xfrm>
      </p:grpSpPr>
      <p:sp>
        <p:nvSpPr>
          <p:cNvPr id="171" name="Google Shape;171;g4096c72d90c_0_2765"/>
          <p:cNvSpPr txBox="1">
            <a:spLocks noGrp="1"/>
          </p:cNvSpPr>
          <p:nvPr>
            <p:ph type="ctrTitle"/>
          </p:nvPr>
        </p:nvSpPr>
        <p:spPr>
          <a:xfrm>
            <a:off x="1143000" y="1122363"/>
            <a:ext cx="6858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2" name="Google Shape;172;g4096c72d90c_0_2765"/>
          <p:cNvSpPr txBox="1">
            <a:spLocks noGrp="1"/>
          </p:cNvSpPr>
          <p:nvPr>
            <p:ph type="subTitle" idx="1"/>
          </p:nvPr>
        </p:nvSpPr>
        <p:spPr>
          <a:xfrm>
            <a:off x="1143000" y="3602038"/>
            <a:ext cx="6858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3" name="Google Shape;173;g4096c72d90c_0_2765"/>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g4096c72d90c_0_2765"/>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g4096c72d90c_0_2765"/>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6"/>
        <p:cNvGrpSpPr/>
        <p:nvPr/>
      </p:nvGrpSpPr>
      <p:grpSpPr>
        <a:xfrm>
          <a:off x="0" y="0"/>
          <a:ext cx="0" cy="0"/>
          <a:chOff x="0" y="0"/>
          <a:chExt cx="0" cy="0"/>
        </a:xfrm>
      </p:grpSpPr>
      <p:sp>
        <p:nvSpPr>
          <p:cNvPr id="177" name="Google Shape;177;g4096c72d90c_0_2771"/>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g4096c72d90c_0_2771"/>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g4096c72d90c_0_2771"/>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0"/>
        <p:cNvGrpSpPr/>
        <p:nvPr/>
      </p:nvGrpSpPr>
      <p:grpSpPr>
        <a:xfrm>
          <a:off x="0" y="0"/>
          <a:ext cx="0" cy="0"/>
          <a:chOff x="0" y="0"/>
          <a:chExt cx="0" cy="0"/>
        </a:xfrm>
      </p:grpSpPr>
      <p:sp>
        <p:nvSpPr>
          <p:cNvPr id="181" name="Google Shape;181;g4096c72d90c_0_2775"/>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g4096c72d90c_0_2775"/>
          <p:cNvSpPr txBox="1">
            <a:spLocks noGrp="1"/>
          </p:cNvSpPr>
          <p:nvPr>
            <p:ph type="body" idx="1"/>
          </p:nvPr>
        </p:nvSpPr>
        <p:spPr>
          <a:xfrm>
            <a:off x="628650" y="1825625"/>
            <a:ext cx="38862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g4096c72d90c_0_2775"/>
          <p:cNvSpPr txBox="1">
            <a:spLocks noGrp="1"/>
          </p:cNvSpPr>
          <p:nvPr>
            <p:ph type="body" idx="2"/>
          </p:nvPr>
        </p:nvSpPr>
        <p:spPr>
          <a:xfrm>
            <a:off x="4629150" y="1825625"/>
            <a:ext cx="38862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g4096c72d90c_0_2775"/>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g4096c72d90c_0_2775"/>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g4096c72d90c_0_2775"/>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7"/>
        <p:cNvGrpSpPr/>
        <p:nvPr/>
      </p:nvGrpSpPr>
      <p:grpSpPr>
        <a:xfrm>
          <a:off x="0" y="0"/>
          <a:ext cx="0" cy="0"/>
          <a:chOff x="0" y="0"/>
          <a:chExt cx="0" cy="0"/>
        </a:xfrm>
      </p:grpSpPr>
      <p:sp>
        <p:nvSpPr>
          <p:cNvPr id="188" name="Google Shape;188;g4096c72d90c_0_2782"/>
          <p:cNvSpPr txBox="1">
            <a:spLocks noGrp="1"/>
          </p:cNvSpPr>
          <p:nvPr>
            <p:ph type="title"/>
          </p:nvPr>
        </p:nvSpPr>
        <p:spPr>
          <a:xfrm>
            <a:off x="623888" y="1709738"/>
            <a:ext cx="78867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g4096c72d90c_0_2782"/>
          <p:cNvSpPr txBox="1">
            <a:spLocks noGrp="1"/>
          </p:cNvSpPr>
          <p:nvPr>
            <p:ph type="body" idx="1"/>
          </p:nvPr>
        </p:nvSpPr>
        <p:spPr>
          <a:xfrm>
            <a:off x="623888" y="4589463"/>
            <a:ext cx="78867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90" name="Google Shape;190;g4096c72d90c_0_2782"/>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g4096c72d90c_0_2782"/>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g4096c72d90c_0_2782"/>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3"/>
        <p:cNvGrpSpPr/>
        <p:nvPr/>
      </p:nvGrpSpPr>
      <p:grpSpPr>
        <a:xfrm>
          <a:off x="0" y="0"/>
          <a:ext cx="0" cy="0"/>
          <a:chOff x="0" y="0"/>
          <a:chExt cx="0" cy="0"/>
        </a:xfrm>
      </p:grpSpPr>
      <p:sp>
        <p:nvSpPr>
          <p:cNvPr id="194" name="Google Shape;194;g4096c72d90c_0_2788"/>
          <p:cNvSpPr txBox="1">
            <a:spLocks noGrp="1"/>
          </p:cNvSpPr>
          <p:nvPr>
            <p:ph type="title"/>
          </p:nvPr>
        </p:nvSpPr>
        <p:spPr>
          <a:xfrm>
            <a:off x="629841" y="365125"/>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g4096c72d90c_0_2788"/>
          <p:cNvSpPr txBox="1">
            <a:spLocks noGrp="1"/>
          </p:cNvSpPr>
          <p:nvPr>
            <p:ph type="body" idx="1"/>
          </p:nvPr>
        </p:nvSpPr>
        <p:spPr>
          <a:xfrm>
            <a:off x="629841" y="1681163"/>
            <a:ext cx="38685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6" name="Google Shape;196;g4096c72d90c_0_2788"/>
          <p:cNvSpPr txBox="1">
            <a:spLocks noGrp="1"/>
          </p:cNvSpPr>
          <p:nvPr>
            <p:ph type="body" idx="2"/>
          </p:nvPr>
        </p:nvSpPr>
        <p:spPr>
          <a:xfrm>
            <a:off x="629841" y="2505075"/>
            <a:ext cx="38685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7" name="Google Shape;197;g4096c72d90c_0_2788"/>
          <p:cNvSpPr txBox="1">
            <a:spLocks noGrp="1"/>
          </p:cNvSpPr>
          <p:nvPr>
            <p:ph type="body" idx="3"/>
          </p:nvPr>
        </p:nvSpPr>
        <p:spPr>
          <a:xfrm>
            <a:off x="4629150" y="1681163"/>
            <a:ext cx="38874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8" name="Google Shape;198;g4096c72d90c_0_2788"/>
          <p:cNvSpPr txBox="1">
            <a:spLocks noGrp="1"/>
          </p:cNvSpPr>
          <p:nvPr>
            <p:ph type="body" idx="4"/>
          </p:nvPr>
        </p:nvSpPr>
        <p:spPr>
          <a:xfrm>
            <a:off x="4629150" y="2505075"/>
            <a:ext cx="38874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9" name="Google Shape;199;g4096c72d90c_0_2788"/>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g4096c72d90c_0_2788"/>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g4096c72d90c_0_2788"/>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2"/>
        <p:cNvGrpSpPr/>
        <p:nvPr/>
      </p:nvGrpSpPr>
      <p:grpSpPr>
        <a:xfrm>
          <a:off x="0" y="0"/>
          <a:ext cx="0" cy="0"/>
          <a:chOff x="0" y="0"/>
          <a:chExt cx="0" cy="0"/>
        </a:xfrm>
      </p:grpSpPr>
      <p:sp>
        <p:nvSpPr>
          <p:cNvPr id="203" name="Google Shape;203;g4096c72d90c_0_2797"/>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g4096c72d90c_0_2797"/>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g4096c72d90c_0_2797"/>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6" name="Google Shape;206;g4096c72d90c_0_2797"/>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7"/>
        <p:cNvGrpSpPr/>
        <p:nvPr/>
      </p:nvGrpSpPr>
      <p:grpSpPr>
        <a:xfrm>
          <a:off x="0" y="0"/>
          <a:ext cx="0" cy="0"/>
          <a:chOff x="0" y="0"/>
          <a:chExt cx="0" cy="0"/>
        </a:xfrm>
      </p:grpSpPr>
      <p:sp>
        <p:nvSpPr>
          <p:cNvPr id="208" name="Google Shape;208;g4096c72d90c_0_2802"/>
          <p:cNvSpPr txBox="1">
            <a:spLocks noGrp="1"/>
          </p:cNvSpPr>
          <p:nvPr>
            <p:ph type="title"/>
          </p:nvPr>
        </p:nvSpPr>
        <p:spPr>
          <a:xfrm>
            <a:off x="629841" y="457200"/>
            <a:ext cx="29490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9" name="Google Shape;209;g4096c72d90c_0_2802"/>
          <p:cNvSpPr txBox="1">
            <a:spLocks noGrp="1"/>
          </p:cNvSpPr>
          <p:nvPr>
            <p:ph type="body" idx="1"/>
          </p:nvPr>
        </p:nvSpPr>
        <p:spPr>
          <a:xfrm>
            <a:off x="3887391" y="987425"/>
            <a:ext cx="46293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10" name="Google Shape;210;g4096c72d90c_0_2802"/>
          <p:cNvSpPr txBox="1">
            <a:spLocks noGrp="1"/>
          </p:cNvSpPr>
          <p:nvPr>
            <p:ph type="body" idx="2"/>
          </p:nvPr>
        </p:nvSpPr>
        <p:spPr>
          <a:xfrm>
            <a:off x="629841" y="2057400"/>
            <a:ext cx="29490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1" name="Google Shape;211;g4096c72d90c_0_2802"/>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g4096c72d90c_0_2802"/>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g4096c72d90c_0_2802"/>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4"/>
        <p:cNvGrpSpPr/>
        <p:nvPr/>
      </p:nvGrpSpPr>
      <p:grpSpPr>
        <a:xfrm>
          <a:off x="0" y="0"/>
          <a:ext cx="0" cy="0"/>
          <a:chOff x="0" y="0"/>
          <a:chExt cx="0" cy="0"/>
        </a:xfrm>
      </p:grpSpPr>
      <p:sp>
        <p:nvSpPr>
          <p:cNvPr id="215" name="Google Shape;215;g4096c72d90c_0_2809"/>
          <p:cNvSpPr txBox="1">
            <a:spLocks noGrp="1"/>
          </p:cNvSpPr>
          <p:nvPr>
            <p:ph type="title"/>
          </p:nvPr>
        </p:nvSpPr>
        <p:spPr>
          <a:xfrm>
            <a:off x="629841" y="457200"/>
            <a:ext cx="29490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6" name="Google Shape;216;g4096c72d90c_0_2809"/>
          <p:cNvSpPr>
            <a:spLocks noGrp="1"/>
          </p:cNvSpPr>
          <p:nvPr>
            <p:ph type="pic" idx="2"/>
          </p:nvPr>
        </p:nvSpPr>
        <p:spPr>
          <a:xfrm>
            <a:off x="3887391" y="987425"/>
            <a:ext cx="4629300" cy="4873500"/>
          </a:xfrm>
          <a:prstGeom prst="rect">
            <a:avLst/>
          </a:prstGeom>
          <a:noFill/>
          <a:ln>
            <a:noFill/>
          </a:ln>
        </p:spPr>
      </p:sp>
      <p:sp>
        <p:nvSpPr>
          <p:cNvPr id="217" name="Google Shape;217;g4096c72d90c_0_2809"/>
          <p:cNvSpPr txBox="1">
            <a:spLocks noGrp="1"/>
          </p:cNvSpPr>
          <p:nvPr>
            <p:ph type="body" idx="1"/>
          </p:nvPr>
        </p:nvSpPr>
        <p:spPr>
          <a:xfrm>
            <a:off x="629841" y="2057400"/>
            <a:ext cx="29490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8" name="Google Shape;218;g4096c72d90c_0_2809"/>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g4096c72d90c_0_2809"/>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g4096c72d90c_0_2809"/>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1"/>
        <p:cNvGrpSpPr/>
        <p:nvPr/>
      </p:nvGrpSpPr>
      <p:grpSpPr>
        <a:xfrm>
          <a:off x="0" y="0"/>
          <a:ext cx="0" cy="0"/>
          <a:chOff x="0" y="0"/>
          <a:chExt cx="0" cy="0"/>
        </a:xfrm>
      </p:grpSpPr>
      <p:sp>
        <p:nvSpPr>
          <p:cNvPr id="222" name="Google Shape;222;g4096c72d90c_0_2816"/>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g4096c72d90c_0_2816"/>
          <p:cNvSpPr txBox="1">
            <a:spLocks noGrp="1"/>
          </p:cNvSpPr>
          <p:nvPr>
            <p:ph type="body" idx="1"/>
          </p:nvPr>
        </p:nvSpPr>
        <p:spPr>
          <a:xfrm rot="5400000">
            <a:off x="2396400" y="57875"/>
            <a:ext cx="4351200"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4" name="Google Shape;224;g4096c72d90c_0_2816"/>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g4096c72d90c_0_2816"/>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g4096c72d90c_0_2816"/>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7"/>
        <p:cNvGrpSpPr/>
        <p:nvPr/>
      </p:nvGrpSpPr>
      <p:grpSpPr>
        <a:xfrm>
          <a:off x="0" y="0"/>
          <a:ext cx="0" cy="0"/>
          <a:chOff x="0" y="0"/>
          <a:chExt cx="0" cy="0"/>
        </a:xfrm>
      </p:grpSpPr>
      <p:sp>
        <p:nvSpPr>
          <p:cNvPr id="228" name="Google Shape;228;g4096c72d90c_0_2822"/>
          <p:cNvSpPr txBox="1">
            <a:spLocks noGrp="1"/>
          </p:cNvSpPr>
          <p:nvPr>
            <p:ph type="title"/>
          </p:nvPr>
        </p:nvSpPr>
        <p:spPr>
          <a:xfrm rot="5400000">
            <a:off x="4623600" y="2285275"/>
            <a:ext cx="5811900" cy="19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g4096c72d90c_0_2822"/>
          <p:cNvSpPr txBox="1">
            <a:spLocks noGrp="1"/>
          </p:cNvSpPr>
          <p:nvPr>
            <p:ph type="body" idx="1"/>
          </p:nvPr>
        </p:nvSpPr>
        <p:spPr>
          <a:xfrm rot="5400000">
            <a:off x="623025" y="370675"/>
            <a:ext cx="5811900" cy="5800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0" name="Google Shape;230;g4096c72d90c_0_2822"/>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g4096c72d90c_0_2822"/>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g4096c72d90c_0_2822"/>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628650" y="365129"/>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132D50"/>
              </a:buClr>
              <a:buSzPts val="3300"/>
              <a:buFont typeface="Cardo"/>
              <a:buNone/>
              <a:defRPr sz="3300" b="0" i="0" u="none" strike="noStrike" cap="none">
                <a:solidFill>
                  <a:srgbClr val="132D50"/>
                </a:solidFill>
                <a:latin typeface="Cardo"/>
                <a:ea typeface="Cardo"/>
                <a:cs typeface="Cardo"/>
                <a:sym typeface="Card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90000"/>
              </a:lnSpc>
              <a:spcBef>
                <a:spcPts val="750"/>
              </a:spcBef>
              <a:spcAft>
                <a:spcPts val="0"/>
              </a:spcAft>
              <a:buClr>
                <a:srgbClr val="AF0454"/>
              </a:buClr>
              <a:buSzPts val="1680"/>
              <a:buFont typeface="Lato Light"/>
              <a:buChar char="•"/>
              <a:defRPr sz="2100" b="0" i="0" u="none" strike="noStrike" cap="none">
                <a:solidFill>
                  <a:srgbClr val="132D50"/>
                </a:solidFill>
                <a:latin typeface="Lato Light"/>
                <a:ea typeface="Lato Light"/>
                <a:cs typeface="Lato Light"/>
                <a:sym typeface="Lato Light"/>
              </a:defRPr>
            </a:lvl1pPr>
            <a:lvl2pPr marL="914400" marR="0" lvl="1" indent="-320040" algn="l" rtl="0">
              <a:lnSpc>
                <a:spcPct val="90000"/>
              </a:lnSpc>
              <a:spcBef>
                <a:spcPts val="375"/>
              </a:spcBef>
              <a:spcAft>
                <a:spcPts val="0"/>
              </a:spcAft>
              <a:buClr>
                <a:srgbClr val="AF0454"/>
              </a:buClr>
              <a:buSzPts val="1440"/>
              <a:buFont typeface="Lato Light"/>
              <a:buChar char="•"/>
              <a:defRPr sz="1800" b="0" i="0" u="none" strike="noStrike" cap="none">
                <a:solidFill>
                  <a:srgbClr val="132D50"/>
                </a:solidFill>
                <a:latin typeface="Lato Light"/>
                <a:ea typeface="Lato Light"/>
                <a:cs typeface="Lato Light"/>
                <a:sym typeface="Lato Light"/>
              </a:defRPr>
            </a:lvl2pPr>
            <a:lvl3pPr marL="1371600" marR="0" lvl="2" indent="-304800" algn="l" rtl="0">
              <a:lnSpc>
                <a:spcPct val="90000"/>
              </a:lnSpc>
              <a:spcBef>
                <a:spcPts val="375"/>
              </a:spcBef>
              <a:spcAft>
                <a:spcPts val="0"/>
              </a:spcAft>
              <a:buClr>
                <a:srgbClr val="AF0454"/>
              </a:buClr>
              <a:buSzPts val="1200"/>
              <a:buFont typeface="Lato Light"/>
              <a:buChar char="•"/>
              <a:defRPr sz="1500" b="0" i="0" u="none" strike="noStrike" cap="none">
                <a:solidFill>
                  <a:srgbClr val="132D50"/>
                </a:solidFill>
                <a:latin typeface="Lato Light"/>
                <a:ea typeface="Lato Light"/>
                <a:cs typeface="Lato Light"/>
                <a:sym typeface="Lato Light"/>
              </a:defRPr>
            </a:lvl3pPr>
            <a:lvl4pPr marL="1828800" marR="0" lvl="3" indent="-297180" algn="l" rtl="0">
              <a:lnSpc>
                <a:spcPct val="90000"/>
              </a:lnSpc>
              <a:spcBef>
                <a:spcPts val="375"/>
              </a:spcBef>
              <a:spcAft>
                <a:spcPts val="0"/>
              </a:spcAft>
              <a:buClr>
                <a:srgbClr val="AF0454"/>
              </a:buClr>
              <a:buSzPts val="1080"/>
              <a:buFont typeface="Lato Light"/>
              <a:buChar char="•"/>
              <a:defRPr sz="1350" b="0" i="0" u="none" strike="noStrike" cap="none">
                <a:solidFill>
                  <a:srgbClr val="132D50"/>
                </a:solidFill>
                <a:latin typeface="Lato Light"/>
                <a:ea typeface="Lato Light"/>
                <a:cs typeface="Lato Light"/>
                <a:sym typeface="Lato Light"/>
              </a:defRPr>
            </a:lvl4pPr>
            <a:lvl5pPr marL="2286000" marR="0" lvl="4" indent="-297180" algn="l" rtl="0">
              <a:lnSpc>
                <a:spcPct val="90000"/>
              </a:lnSpc>
              <a:spcBef>
                <a:spcPts val="375"/>
              </a:spcBef>
              <a:spcAft>
                <a:spcPts val="0"/>
              </a:spcAft>
              <a:buClr>
                <a:srgbClr val="AF0454"/>
              </a:buClr>
              <a:buSzPts val="1080"/>
              <a:buFont typeface="Lato Light"/>
              <a:buChar char="•"/>
              <a:defRPr sz="1350" b="0" i="0" u="none" strike="noStrike" cap="none">
                <a:solidFill>
                  <a:srgbClr val="132D50"/>
                </a:solidFill>
                <a:latin typeface="Lato Light"/>
                <a:ea typeface="Lato Light"/>
                <a:cs typeface="Lato Light"/>
                <a:sym typeface="Lato Light"/>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8" name="Google Shape;8;p11"/>
          <p:cNvSpPr txBox="1">
            <a:spLocks noGrp="1"/>
          </p:cNvSpPr>
          <p:nvPr>
            <p:ph type="dt" idx="10"/>
          </p:nvPr>
        </p:nvSpPr>
        <p:spPr>
          <a:xfrm>
            <a:off x="628650" y="6356359"/>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132D50"/>
                </a:solidFill>
                <a:latin typeface="Cardo"/>
                <a:ea typeface="Cardo"/>
                <a:cs typeface="Cardo"/>
                <a:sym typeface="Cardo"/>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1"/>
          <p:cNvSpPr txBox="1">
            <a:spLocks noGrp="1"/>
          </p:cNvSpPr>
          <p:nvPr>
            <p:ph type="sldNum" idx="12"/>
          </p:nvPr>
        </p:nvSpPr>
        <p:spPr>
          <a:xfrm>
            <a:off x="6457950" y="6356359"/>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132D50"/>
                </a:solidFill>
                <a:latin typeface="Cardo"/>
                <a:ea typeface="Cardo"/>
                <a:cs typeface="Cardo"/>
                <a:sym typeface="Cardo"/>
              </a:defRPr>
            </a:lvl1pPr>
            <a:lvl2pPr marL="0" marR="0" lvl="1" indent="0" algn="r" rtl="0">
              <a:spcBef>
                <a:spcPts val="0"/>
              </a:spcBef>
              <a:buNone/>
              <a:defRPr sz="900" b="0" i="0" u="none" strike="noStrike" cap="none">
                <a:solidFill>
                  <a:srgbClr val="132D50"/>
                </a:solidFill>
                <a:latin typeface="Cardo"/>
                <a:ea typeface="Cardo"/>
                <a:cs typeface="Cardo"/>
                <a:sym typeface="Cardo"/>
              </a:defRPr>
            </a:lvl2pPr>
            <a:lvl3pPr marL="0" marR="0" lvl="2" indent="0" algn="r" rtl="0">
              <a:spcBef>
                <a:spcPts val="0"/>
              </a:spcBef>
              <a:buNone/>
              <a:defRPr sz="900" b="0" i="0" u="none" strike="noStrike" cap="none">
                <a:solidFill>
                  <a:srgbClr val="132D50"/>
                </a:solidFill>
                <a:latin typeface="Cardo"/>
                <a:ea typeface="Cardo"/>
                <a:cs typeface="Cardo"/>
                <a:sym typeface="Cardo"/>
              </a:defRPr>
            </a:lvl3pPr>
            <a:lvl4pPr marL="0" marR="0" lvl="3" indent="0" algn="r" rtl="0">
              <a:spcBef>
                <a:spcPts val="0"/>
              </a:spcBef>
              <a:buNone/>
              <a:defRPr sz="900" b="0" i="0" u="none" strike="noStrike" cap="none">
                <a:solidFill>
                  <a:srgbClr val="132D50"/>
                </a:solidFill>
                <a:latin typeface="Cardo"/>
                <a:ea typeface="Cardo"/>
                <a:cs typeface="Cardo"/>
                <a:sym typeface="Cardo"/>
              </a:defRPr>
            </a:lvl4pPr>
            <a:lvl5pPr marL="0" marR="0" lvl="4" indent="0" algn="r" rtl="0">
              <a:spcBef>
                <a:spcPts val="0"/>
              </a:spcBef>
              <a:buNone/>
              <a:defRPr sz="900" b="0" i="0" u="none" strike="noStrike" cap="none">
                <a:solidFill>
                  <a:srgbClr val="132D50"/>
                </a:solidFill>
                <a:latin typeface="Cardo"/>
                <a:ea typeface="Cardo"/>
                <a:cs typeface="Cardo"/>
                <a:sym typeface="Cardo"/>
              </a:defRPr>
            </a:lvl5pPr>
            <a:lvl6pPr marL="0" marR="0" lvl="5" indent="0" algn="r" rtl="0">
              <a:spcBef>
                <a:spcPts val="0"/>
              </a:spcBef>
              <a:buNone/>
              <a:defRPr sz="900" b="0" i="0" u="none" strike="noStrike" cap="none">
                <a:solidFill>
                  <a:srgbClr val="132D50"/>
                </a:solidFill>
                <a:latin typeface="Cardo"/>
                <a:ea typeface="Cardo"/>
                <a:cs typeface="Cardo"/>
                <a:sym typeface="Cardo"/>
              </a:defRPr>
            </a:lvl6pPr>
            <a:lvl7pPr marL="0" marR="0" lvl="6" indent="0" algn="r" rtl="0">
              <a:spcBef>
                <a:spcPts val="0"/>
              </a:spcBef>
              <a:buNone/>
              <a:defRPr sz="900" b="0" i="0" u="none" strike="noStrike" cap="none">
                <a:solidFill>
                  <a:srgbClr val="132D50"/>
                </a:solidFill>
                <a:latin typeface="Cardo"/>
                <a:ea typeface="Cardo"/>
                <a:cs typeface="Cardo"/>
                <a:sym typeface="Cardo"/>
              </a:defRPr>
            </a:lvl7pPr>
            <a:lvl8pPr marL="0" marR="0" lvl="7" indent="0" algn="r" rtl="0">
              <a:spcBef>
                <a:spcPts val="0"/>
              </a:spcBef>
              <a:buNone/>
              <a:defRPr sz="900" b="0" i="0" u="none" strike="noStrike" cap="none">
                <a:solidFill>
                  <a:srgbClr val="132D50"/>
                </a:solidFill>
                <a:latin typeface="Cardo"/>
                <a:ea typeface="Cardo"/>
                <a:cs typeface="Cardo"/>
                <a:sym typeface="Cardo"/>
              </a:defRPr>
            </a:lvl8pPr>
            <a:lvl9pPr marL="0" marR="0" lvl="8" indent="0" algn="r" rtl="0">
              <a:spcBef>
                <a:spcPts val="0"/>
              </a:spcBef>
              <a:buNone/>
              <a:defRPr sz="900" b="0" i="0" u="none" strike="noStrike" cap="none">
                <a:solidFill>
                  <a:srgbClr val="132D50"/>
                </a:solidFill>
                <a:latin typeface="Cardo"/>
                <a:ea typeface="Cardo"/>
                <a:cs typeface="Cardo"/>
                <a:sym typeface="Card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13"/>
        <p:cNvGrpSpPr/>
        <p:nvPr/>
      </p:nvGrpSpPr>
      <p:grpSpPr>
        <a:xfrm>
          <a:off x="0" y="0"/>
          <a:ext cx="0" cy="0"/>
          <a:chOff x="0" y="0"/>
          <a:chExt cx="0" cy="0"/>
        </a:xfrm>
      </p:grpSpPr>
      <p:sp>
        <p:nvSpPr>
          <p:cNvPr id="114" name="Google Shape;114;g4096c72d90c_0_1539"/>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5" name="Google Shape;115;g4096c72d90c_0_1539"/>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42900" algn="l">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16" name="Google Shape;116;g4096c72d90c_0_1539"/>
          <p:cNvSpPr txBox="1">
            <a:spLocks noGrp="1"/>
          </p:cNvSpPr>
          <p:nvPr>
            <p:ph type="sldNum" idx="12"/>
          </p:nvPr>
        </p:nvSpPr>
        <p:spPr>
          <a:xfrm>
            <a:off x="8472458" y="6217623"/>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g4096c72d90c_0_2753"/>
          <p:cNvSpPr txBox="1">
            <a:spLocks noGrp="1"/>
          </p:cNvSpPr>
          <p:nvPr>
            <p:ph type="title"/>
          </p:nvPr>
        </p:nvSpPr>
        <p:spPr>
          <a:xfrm>
            <a:off x="628650" y="365125"/>
            <a:ext cx="78867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0" name="Google Shape;160;g4096c72d90c_0_2753"/>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1" name="Google Shape;161;g4096c72d90c_0_2753"/>
          <p:cNvSpPr txBox="1">
            <a:spLocks noGrp="1"/>
          </p:cNvSpPr>
          <p:nvPr>
            <p:ph type="dt" idx="10"/>
          </p:nvPr>
        </p:nvSpPr>
        <p:spPr>
          <a:xfrm>
            <a:off x="628650" y="6356350"/>
            <a:ext cx="20574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g4096c72d90c_0_2753"/>
          <p:cNvSpPr txBox="1">
            <a:spLocks noGrp="1"/>
          </p:cNvSpPr>
          <p:nvPr>
            <p:ph type="ftr" idx="11"/>
          </p:nvPr>
        </p:nvSpPr>
        <p:spPr>
          <a:xfrm>
            <a:off x="3028950" y="6356350"/>
            <a:ext cx="30861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g4096c72d90c_0_2753"/>
          <p:cNvSpPr txBox="1">
            <a:spLocks noGrp="1"/>
          </p:cNvSpPr>
          <p:nvPr>
            <p:ph type="sldNum" idx="12"/>
          </p:nvPr>
        </p:nvSpPr>
        <p:spPr>
          <a:xfrm>
            <a:off x="6457950" y="6356350"/>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feeney@stmacademy.org.u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hyperlink" Target="https://oracycambridge.org/oracy-four-interconnected-aspects/"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30.png"/><Relationship Id="rId5" Type="http://schemas.openxmlformats.org/officeDocument/2006/relationships/image" Target="../media/image18.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hyperlink" Target="https://oracycambridge.org/" TargetMode="External"/><Relationship Id="rId3" Type="http://schemas.openxmlformats.org/officeDocument/2006/relationships/hyperlink" Target="https://www.ncl.ac.uk/library/in-the-community/education-outreach/our-impact/" TargetMode="External"/><Relationship Id="rId7" Type="http://schemas.openxmlformats.org/officeDocument/2006/relationships/hyperlink" Target="https://educationendowmentfoundation.org.uk/projects-and-evaluation/promising-programmes/dialogic-teaching"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hyperlink" Target="https://oracyeducationcommission.co.uk/category/listen/" TargetMode="External"/><Relationship Id="rId5" Type="http://schemas.openxmlformats.org/officeDocument/2006/relationships/hyperlink" Target="https://www.sec-ed.co.uk/content/downloads/a-seced-best-practice-guide-to-teaching-oracy-in-schools" TargetMode="External"/><Relationship Id="rId4" Type="http://schemas.openxmlformats.org/officeDocument/2006/relationships/hyperlink" Target="https://oracyeducationcommission.co.uk/oec-repo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
          <p:cNvSpPr txBox="1">
            <a:spLocks noGrp="1"/>
          </p:cNvSpPr>
          <p:nvPr>
            <p:ph type="ctrTitle"/>
          </p:nvPr>
        </p:nvSpPr>
        <p:spPr>
          <a:xfrm>
            <a:off x="628651" y="1122363"/>
            <a:ext cx="5879306" cy="2387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950"/>
              <a:buFont typeface="Cardo"/>
              <a:buNone/>
            </a:pPr>
            <a:r>
              <a:rPr lang="en-GB"/>
              <a:t>Learning Through Talk</a:t>
            </a:r>
            <a:endParaRPr/>
          </a:p>
        </p:txBody>
      </p:sp>
      <p:sp>
        <p:nvSpPr>
          <p:cNvPr id="242" name="Google Shape;242;p2"/>
          <p:cNvSpPr txBox="1">
            <a:spLocks noGrp="1"/>
          </p:cNvSpPr>
          <p:nvPr>
            <p:ph type="subTitle" idx="1"/>
          </p:nvPr>
        </p:nvSpPr>
        <p:spPr>
          <a:xfrm>
            <a:off x="628651" y="3602038"/>
            <a:ext cx="5879306" cy="165576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920"/>
              <a:buFont typeface="Lato Light"/>
              <a:buNone/>
            </a:pPr>
            <a:r>
              <a:rPr lang="en-GB" u="sng">
                <a:solidFill>
                  <a:schemeClr val="hlink"/>
                </a:solidFill>
                <a:hlinkClick r:id="rId3"/>
              </a:rPr>
              <a:t>cfeeney@stmacademy.org.uk</a:t>
            </a:r>
            <a:endParaRPr/>
          </a:p>
          <a:p>
            <a:pPr marL="0" lvl="0" indent="0" algn="l" rtl="0">
              <a:lnSpc>
                <a:spcPct val="90000"/>
              </a:lnSpc>
              <a:spcBef>
                <a:spcPts val="0"/>
              </a:spcBef>
              <a:spcAft>
                <a:spcPts val="0"/>
              </a:spcAft>
              <a:buSzPts val="1920"/>
              <a:buFont typeface="Lato Ligh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4096c72d90c_0_2882"/>
          <p:cNvSpPr txBox="1">
            <a:spLocks noGrp="1"/>
          </p:cNvSpPr>
          <p:nvPr>
            <p:ph type="title"/>
          </p:nvPr>
        </p:nvSpPr>
        <p:spPr>
          <a:xfrm>
            <a:off x="959644" y="568190"/>
            <a:ext cx="5418900" cy="2428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AA1053"/>
              </a:buClr>
              <a:buSzPts val="4500"/>
              <a:buFont typeface="Cardo"/>
              <a:buNone/>
            </a:pPr>
            <a:r>
              <a:rPr lang="en-GB">
                <a:latin typeface="Calibri"/>
                <a:ea typeface="Calibri"/>
                <a:cs typeface="Calibri"/>
                <a:sym typeface="Calibri"/>
              </a:rPr>
              <a:t>Aims</a:t>
            </a:r>
            <a:endParaRPr>
              <a:latin typeface="Calibri"/>
              <a:ea typeface="Calibri"/>
              <a:cs typeface="Calibri"/>
              <a:sym typeface="Calibri"/>
            </a:endParaRPr>
          </a:p>
        </p:txBody>
      </p:sp>
      <p:sp>
        <p:nvSpPr>
          <p:cNvPr id="248" name="Google Shape;248;g4096c72d90c_0_2882"/>
          <p:cNvSpPr txBox="1">
            <a:spLocks noGrp="1"/>
          </p:cNvSpPr>
          <p:nvPr>
            <p:ph type="body" idx="1"/>
          </p:nvPr>
        </p:nvSpPr>
        <p:spPr>
          <a:xfrm>
            <a:off x="959650" y="3897201"/>
            <a:ext cx="5418900" cy="26907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SzPts val="1440"/>
              <a:buFont typeface="Lato Light"/>
              <a:buNone/>
            </a:pPr>
            <a:r>
              <a:rPr lang="en-GB" sz="2400" b="1">
                <a:latin typeface="Calibri"/>
                <a:ea typeface="Calibri"/>
                <a:cs typeface="Calibri"/>
                <a:sym typeface="Calibri"/>
              </a:rPr>
              <a:t>Learn how to: </a:t>
            </a:r>
            <a:endParaRPr sz="2400" b="1">
              <a:latin typeface="Calibri"/>
              <a:ea typeface="Calibri"/>
              <a:cs typeface="Calibri"/>
              <a:sym typeface="Calibri"/>
            </a:endParaRPr>
          </a:p>
          <a:p>
            <a:pPr marL="457200" lvl="0" indent="-381000" algn="l" rtl="0">
              <a:lnSpc>
                <a:spcPct val="115000"/>
              </a:lnSpc>
              <a:spcBef>
                <a:spcPts val="0"/>
              </a:spcBef>
              <a:spcAft>
                <a:spcPts val="0"/>
              </a:spcAft>
              <a:buSzPts val="2400"/>
              <a:buFont typeface="Calibri"/>
              <a:buChar char="●"/>
            </a:pPr>
            <a:r>
              <a:rPr lang="en-GB" sz="2400">
                <a:latin typeface="Calibri"/>
                <a:ea typeface="Calibri"/>
                <a:cs typeface="Calibri"/>
                <a:sym typeface="Calibri"/>
              </a:rPr>
              <a:t>Use talk to elevate learning in your classroom.</a:t>
            </a:r>
            <a:endParaRPr sz="2400">
              <a:latin typeface="Calibri"/>
              <a:ea typeface="Calibri"/>
              <a:cs typeface="Calibri"/>
              <a:sym typeface="Calibri"/>
            </a:endParaRPr>
          </a:p>
          <a:p>
            <a:pPr marL="457200" lvl="0" indent="-381000" algn="l" rtl="0">
              <a:lnSpc>
                <a:spcPct val="115000"/>
              </a:lnSpc>
              <a:spcBef>
                <a:spcPts val="0"/>
              </a:spcBef>
              <a:spcAft>
                <a:spcPts val="0"/>
              </a:spcAft>
              <a:buSzPts val="2400"/>
              <a:buFont typeface="Calibri"/>
              <a:buChar char="●"/>
            </a:pPr>
            <a:r>
              <a:rPr lang="en-GB" sz="2400">
                <a:latin typeface="Calibri"/>
                <a:ea typeface="Calibri"/>
                <a:cs typeface="Calibri"/>
                <a:sym typeface="Calibri"/>
              </a:rPr>
              <a:t>Create a classroom culture that supports students to participate in, and benefit from, talk opportunities.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4096c72d90c_0_1675"/>
          <p:cNvSpPr txBox="1">
            <a:spLocks noGrp="1"/>
          </p:cNvSpPr>
          <p:nvPr>
            <p:ph type="ctrTitle"/>
          </p:nvPr>
        </p:nvSpPr>
        <p:spPr>
          <a:xfrm>
            <a:off x="898869" y="350441"/>
            <a:ext cx="7886700" cy="912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AA1053"/>
              </a:buClr>
              <a:buSzPts val="3300"/>
              <a:buFont typeface="Cardo"/>
              <a:buNone/>
            </a:pPr>
            <a:r>
              <a:rPr lang="en-GB"/>
              <a:t>Introductions</a:t>
            </a:r>
            <a:endParaRPr/>
          </a:p>
        </p:txBody>
      </p:sp>
      <p:sp>
        <p:nvSpPr>
          <p:cNvPr id="254" name="Google Shape;254;g4096c72d90c_0_1675"/>
          <p:cNvSpPr/>
          <p:nvPr/>
        </p:nvSpPr>
        <p:spPr>
          <a:xfrm>
            <a:off x="4772125" y="2397150"/>
            <a:ext cx="3945300" cy="2511300"/>
          </a:xfrm>
          <a:prstGeom prst="wedgeRoundRectCallout">
            <a:avLst>
              <a:gd name="adj1" fmla="val -46468"/>
              <a:gd name="adj2" fmla="val 71176"/>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600">
                <a:latin typeface="Calibri"/>
                <a:ea typeface="Calibri"/>
                <a:cs typeface="Calibri"/>
                <a:sym typeface="Calibri"/>
              </a:rPr>
              <a:t>B:</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So, are you hoping that _?</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You are here because _</a:t>
            </a:r>
            <a:endParaRPr sz="2600">
              <a:latin typeface="Calibri"/>
              <a:ea typeface="Calibri"/>
              <a:cs typeface="Calibri"/>
              <a:sym typeface="Calibri"/>
            </a:endParaRPr>
          </a:p>
          <a:p>
            <a:pPr marL="0" lvl="0" indent="0" algn="ctr" rtl="0">
              <a:spcBef>
                <a:spcPts val="0"/>
              </a:spcBef>
              <a:spcAft>
                <a:spcPts val="0"/>
              </a:spcAft>
              <a:buNone/>
            </a:pPr>
            <a:endParaRPr sz="3200">
              <a:latin typeface="Calibri"/>
              <a:ea typeface="Calibri"/>
              <a:cs typeface="Calibri"/>
              <a:sym typeface="Calibri"/>
            </a:endParaRPr>
          </a:p>
        </p:txBody>
      </p:sp>
      <p:sp>
        <p:nvSpPr>
          <p:cNvPr id="255" name="Google Shape;255;g4096c72d90c_0_1675"/>
          <p:cNvSpPr/>
          <p:nvPr/>
        </p:nvSpPr>
        <p:spPr>
          <a:xfrm>
            <a:off x="446650" y="2397150"/>
            <a:ext cx="3657300" cy="2511300"/>
          </a:xfrm>
          <a:prstGeom prst="wedgeRoundRectCallout">
            <a:avLst>
              <a:gd name="adj1" fmla="val 51545"/>
              <a:gd name="adj2" fmla="val 72806"/>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600">
                <a:latin typeface="Calibri"/>
                <a:ea typeface="Calibri"/>
                <a:cs typeface="Calibri"/>
                <a:sym typeface="Calibri"/>
              </a:rPr>
              <a:t>A:</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Hello I’m _</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My school is _</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My motivations are _</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I hope that _</a:t>
            </a:r>
            <a:endParaRPr sz="2600">
              <a:latin typeface="Calibri"/>
              <a:ea typeface="Calibri"/>
              <a:cs typeface="Calibri"/>
              <a:sym typeface="Calibri"/>
            </a:endParaRPr>
          </a:p>
        </p:txBody>
      </p:sp>
      <p:pic>
        <p:nvPicPr>
          <p:cNvPr id="256" name="Google Shape;256;g4096c72d90c_0_1675"/>
          <p:cNvPicPr preferRelativeResize="0"/>
          <p:nvPr/>
        </p:nvPicPr>
        <p:blipFill rotWithShape="1">
          <a:blip r:embed="rId3">
            <a:alphaModFix/>
          </a:blip>
          <a:srcRect/>
          <a:stretch/>
        </p:blipFill>
        <p:spPr>
          <a:xfrm>
            <a:off x="3944428" y="5503402"/>
            <a:ext cx="1255150" cy="1272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4096c72d90c_0_2015"/>
          <p:cNvPicPr preferRelativeResize="0"/>
          <p:nvPr/>
        </p:nvPicPr>
        <p:blipFill rotWithShape="1">
          <a:blip r:embed="rId3">
            <a:alphaModFix/>
          </a:blip>
          <a:srcRect/>
          <a:stretch/>
        </p:blipFill>
        <p:spPr>
          <a:xfrm>
            <a:off x="853101" y="0"/>
            <a:ext cx="7191691" cy="6858001"/>
          </a:xfrm>
          <a:prstGeom prst="rect">
            <a:avLst/>
          </a:prstGeom>
          <a:noFill/>
          <a:ln>
            <a:noFill/>
          </a:ln>
        </p:spPr>
      </p:pic>
      <p:pic>
        <p:nvPicPr>
          <p:cNvPr id="262" name="Google Shape;262;g4096c72d90c_0_2015"/>
          <p:cNvPicPr preferRelativeResize="0"/>
          <p:nvPr/>
        </p:nvPicPr>
        <p:blipFill>
          <a:blip r:embed="rId4">
            <a:alphaModFix/>
          </a:blip>
          <a:stretch>
            <a:fillRect/>
          </a:stretch>
        </p:blipFill>
        <p:spPr>
          <a:xfrm>
            <a:off x="7229463" y="6315063"/>
            <a:ext cx="1914525" cy="5429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g4096c72d90c_0_2373"/>
          <p:cNvPicPr preferRelativeResize="0">
            <a:picLocks noGrp="1"/>
          </p:cNvPicPr>
          <p:nvPr>
            <p:ph type="body" idx="1"/>
          </p:nvPr>
        </p:nvPicPr>
        <p:blipFill rotWithShape="1">
          <a:blip r:embed="rId3">
            <a:alphaModFix/>
          </a:blip>
          <a:srcRect/>
          <a:stretch/>
        </p:blipFill>
        <p:spPr>
          <a:xfrm>
            <a:off x="4103159" y="441338"/>
            <a:ext cx="4629300" cy="5434500"/>
          </a:xfrm>
          <a:prstGeom prst="rect">
            <a:avLst/>
          </a:prstGeom>
          <a:noFill/>
          <a:ln>
            <a:noFill/>
          </a:ln>
        </p:spPr>
      </p:pic>
      <p:sp>
        <p:nvSpPr>
          <p:cNvPr id="269" name="Google Shape;269;g4096c72d90c_0_2373"/>
          <p:cNvSpPr txBox="1">
            <a:spLocks noGrp="1"/>
          </p:cNvSpPr>
          <p:nvPr>
            <p:ph type="body" idx="2"/>
          </p:nvPr>
        </p:nvSpPr>
        <p:spPr>
          <a:xfrm>
            <a:off x="629841" y="2057500"/>
            <a:ext cx="2949300" cy="38115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endParaRPr/>
          </a:p>
          <a:p>
            <a:pPr marL="0" lvl="0" indent="0" algn="l" rtl="0">
              <a:spcBef>
                <a:spcPts val="750"/>
              </a:spcBef>
              <a:spcAft>
                <a:spcPts val="0"/>
              </a:spcAft>
              <a:buNone/>
            </a:pPr>
            <a:endParaRPr sz="2800">
              <a:latin typeface="Calibri"/>
              <a:ea typeface="Calibri"/>
              <a:cs typeface="Calibri"/>
              <a:sym typeface="Calibri"/>
            </a:endParaRPr>
          </a:p>
          <a:p>
            <a:pPr marL="0" lvl="0" indent="0" algn="l" rtl="0">
              <a:spcBef>
                <a:spcPts val="750"/>
              </a:spcBef>
              <a:spcAft>
                <a:spcPts val="0"/>
              </a:spcAft>
              <a:buNone/>
            </a:pPr>
            <a:r>
              <a:rPr lang="en-GB" sz="2800">
                <a:latin typeface="Calibri"/>
                <a:ea typeface="Calibri"/>
                <a:cs typeface="Calibri"/>
                <a:sym typeface="Calibri"/>
              </a:rPr>
              <a:t>What excellent classroom practice looks like.</a:t>
            </a:r>
            <a:endParaRPr sz="2800">
              <a:latin typeface="Calibri"/>
              <a:ea typeface="Calibri"/>
              <a:cs typeface="Calibri"/>
              <a:sym typeface="Calibri"/>
            </a:endParaRPr>
          </a:p>
        </p:txBody>
      </p:sp>
      <p:sp>
        <p:nvSpPr>
          <p:cNvPr id="270" name="Google Shape;270;g4096c72d90c_0_2373"/>
          <p:cNvSpPr txBox="1">
            <a:spLocks noGrp="1"/>
          </p:cNvSpPr>
          <p:nvPr>
            <p:ph type="ctrTitle"/>
          </p:nvPr>
        </p:nvSpPr>
        <p:spPr>
          <a:xfrm>
            <a:off x="932854" y="441354"/>
            <a:ext cx="2800500" cy="9123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GB" sz="3200">
                <a:latin typeface="Calibri"/>
                <a:ea typeface="Calibri"/>
                <a:cs typeface="Calibri"/>
                <a:sym typeface="Calibri"/>
              </a:rPr>
              <a:t>Teacher </a:t>
            </a:r>
            <a:endParaRPr sz="3200">
              <a:latin typeface="Calibri"/>
              <a:ea typeface="Calibri"/>
              <a:cs typeface="Calibri"/>
              <a:sym typeface="Calibri"/>
            </a:endParaRPr>
          </a:p>
          <a:p>
            <a:pPr marL="0" lvl="0" indent="0" algn="l" rtl="0">
              <a:spcBef>
                <a:spcPts val="0"/>
              </a:spcBef>
              <a:spcAft>
                <a:spcPts val="0"/>
              </a:spcAft>
              <a:buNone/>
            </a:pPr>
            <a:r>
              <a:rPr lang="en-GB" sz="3200">
                <a:latin typeface="Calibri"/>
                <a:ea typeface="Calibri"/>
                <a:cs typeface="Calibri"/>
                <a:sym typeface="Calibri"/>
              </a:rPr>
              <a:t>Benchmarks</a:t>
            </a:r>
            <a:endParaRPr sz="3200">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275"/>
        <p:cNvGrpSpPr/>
        <p:nvPr/>
      </p:nvGrpSpPr>
      <p:grpSpPr>
        <a:xfrm>
          <a:off x="0" y="0"/>
          <a:ext cx="0" cy="0"/>
          <a:chOff x="0" y="0"/>
          <a:chExt cx="0" cy="0"/>
        </a:xfrm>
      </p:grpSpPr>
      <p:pic>
        <p:nvPicPr>
          <p:cNvPr id="276" name="Google Shape;276;g4096c72d90c_0_2642"/>
          <p:cNvPicPr preferRelativeResize="0">
            <a:picLocks noGrp="1"/>
          </p:cNvPicPr>
          <p:nvPr>
            <p:ph type="body" idx="1"/>
          </p:nvPr>
        </p:nvPicPr>
        <p:blipFill rotWithShape="1">
          <a:blip r:embed="rId3">
            <a:alphaModFix/>
          </a:blip>
          <a:srcRect/>
          <a:stretch/>
        </p:blipFill>
        <p:spPr>
          <a:xfrm>
            <a:off x="68175" y="1234000"/>
            <a:ext cx="3585900" cy="5227200"/>
          </a:xfrm>
          <a:prstGeom prst="rect">
            <a:avLst/>
          </a:prstGeom>
          <a:noFill/>
          <a:ln>
            <a:noFill/>
          </a:ln>
        </p:spPr>
      </p:pic>
      <p:sp>
        <p:nvSpPr>
          <p:cNvPr id="277" name="Google Shape;277;g4096c72d90c_0_2642"/>
          <p:cNvSpPr txBox="1"/>
          <p:nvPr/>
        </p:nvSpPr>
        <p:spPr>
          <a:xfrm>
            <a:off x="3791875" y="3558088"/>
            <a:ext cx="5183100" cy="6465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1800" b="0" i="0" u="none" strike="noStrike" cap="none">
                <a:solidFill>
                  <a:schemeClr val="dk1"/>
                </a:solidFill>
                <a:latin typeface="Calibri"/>
                <a:ea typeface="Calibri"/>
                <a:cs typeface="Calibri"/>
                <a:sym typeface="Calibri"/>
              </a:rPr>
              <a:t>Specific oracy skills are identified, modelled, supported and discussed. </a:t>
            </a:r>
            <a:endParaRPr sz="1800" b="0" i="0" u="none" strike="noStrike" cap="none">
              <a:solidFill>
                <a:srgbClr val="000000"/>
              </a:solidFill>
              <a:latin typeface="Arial"/>
              <a:ea typeface="Arial"/>
              <a:cs typeface="Arial"/>
              <a:sym typeface="Arial"/>
            </a:endParaRPr>
          </a:p>
        </p:txBody>
      </p:sp>
      <p:sp>
        <p:nvSpPr>
          <p:cNvPr id="278" name="Google Shape;278;g4096c72d90c_0_2642"/>
          <p:cNvSpPr txBox="1"/>
          <p:nvPr/>
        </p:nvSpPr>
        <p:spPr>
          <a:xfrm>
            <a:off x="3791875" y="1350375"/>
            <a:ext cx="4661400" cy="6465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1800" b="0" i="0" u="none" strike="noStrike" cap="none">
                <a:solidFill>
                  <a:schemeClr val="dk1"/>
                </a:solidFill>
                <a:latin typeface="Calibri"/>
                <a:ea typeface="Calibri"/>
                <a:cs typeface="Calibri"/>
                <a:sym typeface="Calibri"/>
              </a:rPr>
              <a:t>What ‘good talk’ looks and sounds like is made clear to students. </a:t>
            </a:r>
            <a:endParaRPr sz="1800" b="0" i="0" u="none" strike="noStrike" cap="none">
              <a:solidFill>
                <a:srgbClr val="000000"/>
              </a:solidFill>
              <a:latin typeface="Arial"/>
              <a:ea typeface="Arial"/>
              <a:cs typeface="Arial"/>
              <a:sym typeface="Arial"/>
            </a:endParaRPr>
          </a:p>
        </p:txBody>
      </p:sp>
      <p:sp>
        <p:nvSpPr>
          <p:cNvPr id="279" name="Google Shape;279;g4096c72d90c_0_2642"/>
          <p:cNvSpPr txBox="1"/>
          <p:nvPr/>
        </p:nvSpPr>
        <p:spPr>
          <a:xfrm>
            <a:off x="3791875" y="2177188"/>
            <a:ext cx="5183100" cy="12006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1800" b="0" i="0" u="none" strike="noStrike" cap="none">
                <a:solidFill>
                  <a:schemeClr val="dk1"/>
                </a:solidFill>
                <a:latin typeface="Calibri"/>
                <a:ea typeface="Calibri"/>
                <a:cs typeface="Calibri"/>
                <a:sym typeface="Calibri"/>
              </a:rPr>
              <a:t>Teachers and students listen well to each other and respect each others’ contributions. Scaffolds and structures support all students to contribute and access talk activities. </a:t>
            </a:r>
            <a:endParaRPr sz="1800" b="0" i="0" u="none" strike="noStrike" cap="none">
              <a:solidFill>
                <a:srgbClr val="000000"/>
              </a:solidFill>
              <a:latin typeface="Arial"/>
              <a:ea typeface="Arial"/>
              <a:cs typeface="Arial"/>
              <a:sym typeface="Arial"/>
            </a:endParaRPr>
          </a:p>
        </p:txBody>
      </p:sp>
      <p:sp>
        <p:nvSpPr>
          <p:cNvPr id="280" name="Google Shape;280;g4096c72d90c_0_2642"/>
          <p:cNvSpPr txBox="1"/>
          <p:nvPr/>
        </p:nvSpPr>
        <p:spPr>
          <a:xfrm>
            <a:off x="3772525" y="4464850"/>
            <a:ext cx="5183100" cy="9234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1800" b="0" i="0" u="none" strike="noStrike" cap="none">
                <a:solidFill>
                  <a:schemeClr val="dk1"/>
                </a:solidFill>
                <a:latin typeface="Calibri"/>
                <a:ea typeface="Calibri"/>
                <a:cs typeface="Calibri"/>
                <a:sym typeface="Calibri"/>
              </a:rPr>
              <a:t>Oracy tasks are purposeful and develop students’ thinking and understanding and are supported by thoughtful questioning and facilitation by the teacher.</a:t>
            </a:r>
            <a:endParaRPr sz="1800" b="0" i="0" u="none" strike="noStrike" cap="none">
              <a:solidFill>
                <a:srgbClr val="000000"/>
              </a:solidFill>
              <a:latin typeface="Arial"/>
              <a:ea typeface="Arial"/>
              <a:cs typeface="Arial"/>
              <a:sym typeface="Arial"/>
            </a:endParaRPr>
          </a:p>
        </p:txBody>
      </p:sp>
      <p:sp>
        <p:nvSpPr>
          <p:cNvPr id="281" name="Google Shape;281;g4096c72d90c_0_2642"/>
          <p:cNvSpPr txBox="1"/>
          <p:nvPr/>
        </p:nvSpPr>
        <p:spPr>
          <a:xfrm>
            <a:off x="3772525" y="5704300"/>
            <a:ext cx="4885200" cy="6465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1800" b="0" i="0" u="none" strike="noStrike" cap="none">
                <a:solidFill>
                  <a:schemeClr val="dk1"/>
                </a:solidFill>
                <a:latin typeface="Calibri"/>
                <a:ea typeface="Calibri"/>
                <a:cs typeface="Calibri"/>
                <a:sym typeface="Calibri"/>
              </a:rPr>
              <a:t>Teachers give specific feedback against oracy skills and monitor progress over time.</a:t>
            </a:r>
            <a:endParaRPr sz="1800" b="0" i="0" u="none" strike="noStrike" cap="none">
              <a:solidFill>
                <a:srgbClr val="000000"/>
              </a:solidFill>
              <a:latin typeface="Arial"/>
              <a:ea typeface="Arial"/>
              <a:cs typeface="Arial"/>
              <a:sym typeface="Arial"/>
            </a:endParaRPr>
          </a:p>
        </p:txBody>
      </p:sp>
      <p:pic>
        <p:nvPicPr>
          <p:cNvPr id="282" name="Google Shape;282;g4096c72d90c_0_2642"/>
          <p:cNvPicPr preferRelativeResize="0"/>
          <p:nvPr/>
        </p:nvPicPr>
        <p:blipFill rotWithShape="1">
          <a:blip r:embed="rId4">
            <a:alphaModFix/>
          </a:blip>
          <a:srcRect/>
          <a:stretch/>
        </p:blipFill>
        <p:spPr>
          <a:xfrm>
            <a:off x="7607296" y="86794"/>
            <a:ext cx="1367149" cy="1386404"/>
          </a:xfrm>
          <a:prstGeom prst="rect">
            <a:avLst/>
          </a:prstGeom>
          <a:noFill/>
          <a:ln>
            <a:noFill/>
          </a:ln>
        </p:spPr>
      </p:pic>
      <p:sp>
        <p:nvSpPr>
          <p:cNvPr id="283" name="Google Shape;283;g4096c72d90c_0_2642"/>
          <p:cNvSpPr txBox="1"/>
          <p:nvPr/>
        </p:nvSpPr>
        <p:spPr>
          <a:xfrm>
            <a:off x="359551" y="221950"/>
            <a:ext cx="6934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alibri"/>
                <a:ea typeface="Calibri"/>
                <a:cs typeface="Calibri"/>
                <a:sym typeface="Calibri"/>
              </a:rPr>
              <a:t>How might we ‘hit’ these benchmarks?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chemeClr val="dk1"/>
                </a:solidFill>
                <a:latin typeface="Calibri"/>
                <a:ea typeface="Calibri"/>
                <a:cs typeface="Calibri"/>
                <a:sym typeface="Calibri"/>
              </a:rPr>
              <a:t>What does/could it look like in your classroom?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4097bedd56f_0_33"/>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Creating a culture for high quality talk</a:t>
            </a:r>
            <a:endParaRPr/>
          </a:p>
        </p:txBody>
      </p:sp>
      <p:pic>
        <p:nvPicPr>
          <p:cNvPr id="289" name="Google Shape;289;g4097bedd56f_0_33"/>
          <p:cNvPicPr preferRelativeResize="0"/>
          <p:nvPr/>
        </p:nvPicPr>
        <p:blipFill rotWithShape="1">
          <a:blip r:embed="rId3">
            <a:alphaModFix/>
          </a:blip>
          <a:srcRect/>
          <a:stretch/>
        </p:blipFill>
        <p:spPr>
          <a:xfrm>
            <a:off x="2" y="1542199"/>
            <a:ext cx="3648256" cy="5196001"/>
          </a:xfrm>
          <a:prstGeom prst="rect">
            <a:avLst/>
          </a:prstGeom>
          <a:noFill/>
          <a:ln>
            <a:noFill/>
          </a:ln>
        </p:spPr>
      </p:pic>
      <p:pic>
        <p:nvPicPr>
          <p:cNvPr id="290" name="Google Shape;290;g4097bedd56f_0_33"/>
          <p:cNvPicPr preferRelativeResize="0"/>
          <p:nvPr/>
        </p:nvPicPr>
        <p:blipFill rotWithShape="1">
          <a:blip r:embed="rId4">
            <a:alphaModFix/>
          </a:blip>
          <a:srcRect/>
          <a:stretch/>
        </p:blipFill>
        <p:spPr>
          <a:xfrm>
            <a:off x="2954325" y="2197826"/>
            <a:ext cx="6189674" cy="3762200"/>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g4097bedd56f_0_318"/>
          <p:cNvPicPr preferRelativeResize="0"/>
          <p:nvPr/>
        </p:nvPicPr>
        <p:blipFill>
          <a:blip r:embed="rId3">
            <a:alphaModFix/>
          </a:blip>
          <a:stretch>
            <a:fillRect/>
          </a:stretch>
        </p:blipFill>
        <p:spPr>
          <a:xfrm>
            <a:off x="0" y="67200"/>
            <a:ext cx="9143999" cy="51113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pic>
        <p:nvPicPr>
          <p:cNvPr id="300" name="Google Shape;300;g4096c72d90c_0_1521"/>
          <p:cNvPicPr preferRelativeResize="0"/>
          <p:nvPr/>
        </p:nvPicPr>
        <p:blipFill rotWithShape="1">
          <a:blip r:embed="rId3">
            <a:alphaModFix/>
          </a:blip>
          <a:srcRect/>
          <a:stretch/>
        </p:blipFill>
        <p:spPr>
          <a:xfrm>
            <a:off x="8282849" y="118433"/>
            <a:ext cx="727950" cy="727950"/>
          </a:xfrm>
          <a:prstGeom prst="rect">
            <a:avLst/>
          </a:prstGeom>
          <a:noFill/>
          <a:ln>
            <a:noFill/>
          </a:ln>
        </p:spPr>
      </p:pic>
      <p:sp>
        <p:nvSpPr>
          <p:cNvPr id="301" name="Google Shape;301;g4096c72d90c_0_1521"/>
          <p:cNvSpPr txBox="1"/>
          <p:nvPr/>
        </p:nvSpPr>
        <p:spPr>
          <a:xfrm>
            <a:off x="0" y="-57033"/>
            <a:ext cx="4572000" cy="615600"/>
          </a:xfrm>
          <a:prstGeom prst="rect">
            <a:avLst/>
          </a:prstGeom>
          <a:noFill/>
          <a:ln>
            <a:noFill/>
          </a:ln>
        </p:spPr>
        <p:txBody>
          <a:bodyPr spcFirstLastPara="1" wrap="square" lIns="91425" tIns="91425" rIns="91425" bIns="91425" anchor="t" anchorCtr="0">
            <a:spAutoFit/>
          </a:bodyPr>
          <a:lstStyle/>
          <a:p>
            <a:pPr marL="67945" marR="0" lvl="0" indent="0" algn="l" rtl="0">
              <a:lnSpc>
                <a:spcPct val="100000"/>
              </a:lnSpc>
              <a:spcBef>
                <a:spcPts val="320"/>
              </a:spcBef>
              <a:spcAft>
                <a:spcPts val="0"/>
              </a:spcAft>
              <a:buClr>
                <a:srgbClr val="000000"/>
              </a:buClr>
              <a:buSzPts val="3000"/>
              <a:buFont typeface="Arial"/>
              <a:buNone/>
            </a:pPr>
            <a:r>
              <a:rPr lang="en-GB" sz="2800" b="1" i="0" u="none" strike="noStrike" cap="none">
                <a:solidFill>
                  <a:srgbClr val="68245C"/>
                </a:solidFill>
                <a:latin typeface="Calibri"/>
                <a:ea typeface="Calibri"/>
                <a:cs typeface="Calibri"/>
                <a:sym typeface="Calibri"/>
              </a:rPr>
              <a:t>Concept cartoon</a:t>
            </a:r>
            <a:endParaRPr sz="2800" b="1" i="0" u="none" strike="noStrike" cap="none">
              <a:solidFill>
                <a:srgbClr val="68245C"/>
              </a:solidFill>
              <a:latin typeface="Calibri"/>
              <a:ea typeface="Calibri"/>
              <a:cs typeface="Calibri"/>
              <a:sym typeface="Calibri"/>
            </a:endParaRPr>
          </a:p>
        </p:txBody>
      </p:sp>
      <p:pic>
        <p:nvPicPr>
          <p:cNvPr id="302" name="Google Shape;302;g4096c72d90c_0_1521"/>
          <p:cNvPicPr preferRelativeResize="0"/>
          <p:nvPr/>
        </p:nvPicPr>
        <p:blipFill rotWithShape="1">
          <a:blip r:embed="rId4">
            <a:alphaModFix/>
          </a:blip>
          <a:srcRect/>
          <a:stretch/>
        </p:blipFill>
        <p:spPr>
          <a:xfrm>
            <a:off x="137725" y="862000"/>
            <a:ext cx="605066" cy="1916074"/>
          </a:xfrm>
          <a:prstGeom prst="rect">
            <a:avLst/>
          </a:prstGeom>
          <a:noFill/>
          <a:ln>
            <a:noFill/>
          </a:ln>
        </p:spPr>
      </p:pic>
      <p:pic>
        <p:nvPicPr>
          <p:cNvPr id="303" name="Google Shape;303;g4096c72d90c_0_1521"/>
          <p:cNvPicPr preferRelativeResize="0"/>
          <p:nvPr/>
        </p:nvPicPr>
        <p:blipFill rotWithShape="1">
          <a:blip r:embed="rId5">
            <a:alphaModFix/>
          </a:blip>
          <a:srcRect/>
          <a:stretch/>
        </p:blipFill>
        <p:spPr>
          <a:xfrm>
            <a:off x="7867751" y="3917984"/>
            <a:ext cx="850775" cy="1916093"/>
          </a:xfrm>
          <a:prstGeom prst="rect">
            <a:avLst/>
          </a:prstGeom>
          <a:noFill/>
          <a:ln>
            <a:noFill/>
          </a:ln>
        </p:spPr>
      </p:pic>
      <p:pic>
        <p:nvPicPr>
          <p:cNvPr id="304" name="Google Shape;304;g4096c72d90c_0_1521"/>
          <p:cNvPicPr preferRelativeResize="0"/>
          <p:nvPr/>
        </p:nvPicPr>
        <p:blipFill rotWithShape="1">
          <a:blip r:embed="rId6">
            <a:alphaModFix/>
          </a:blip>
          <a:srcRect/>
          <a:stretch/>
        </p:blipFill>
        <p:spPr>
          <a:xfrm>
            <a:off x="220775" y="3707233"/>
            <a:ext cx="850775" cy="2232231"/>
          </a:xfrm>
          <a:prstGeom prst="rect">
            <a:avLst/>
          </a:prstGeom>
          <a:noFill/>
          <a:ln>
            <a:noFill/>
          </a:ln>
        </p:spPr>
      </p:pic>
      <p:sp>
        <p:nvSpPr>
          <p:cNvPr id="305" name="Google Shape;305;g4096c72d90c_0_1521"/>
          <p:cNvSpPr txBox="1"/>
          <p:nvPr/>
        </p:nvSpPr>
        <p:spPr>
          <a:xfrm>
            <a:off x="220775" y="2895400"/>
            <a:ext cx="700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accent2"/>
                </a:solidFill>
                <a:latin typeface="Helvetica Neue"/>
                <a:ea typeface="Helvetica Neue"/>
                <a:cs typeface="Helvetica Neue"/>
                <a:sym typeface="Helvetica Neue"/>
              </a:rPr>
              <a:t>Erika</a:t>
            </a:r>
            <a:endParaRPr sz="1400" b="1" i="0" u="none" strike="noStrike" cap="none">
              <a:solidFill>
                <a:schemeClr val="accent2"/>
              </a:solidFill>
              <a:latin typeface="Helvetica Neue"/>
              <a:ea typeface="Helvetica Neue"/>
              <a:cs typeface="Helvetica Neue"/>
              <a:sym typeface="Helvetica Neue"/>
            </a:endParaRPr>
          </a:p>
        </p:txBody>
      </p:sp>
      <p:pic>
        <p:nvPicPr>
          <p:cNvPr id="306" name="Google Shape;306;g4096c72d90c_0_1521"/>
          <p:cNvPicPr preferRelativeResize="0"/>
          <p:nvPr/>
        </p:nvPicPr>
        <p:blipFill rotWithShape="1">
          <a:blip r:embed="rId7">
            <a:alphaModFix/>
          </a:blip>
          <a:srcRect/>
          <a:stretch/>
        </p:blipFill>
        <p:spPr>
          <a:xfrm>
            <a:off x="8065587" y="956955"/>
            <a:ext cx="700800" cy="1827860"/>
          </a:xfrm>
          <a:prstGeom prst="rect">
            <a:avLst/>
          </a:prstGeom>
          <a:noFill/>
          <a:ln>
            <a:noFill/>
          </a:ln>
        </p:spPr>
      </p:pic>
      <p:sp>
        <p:nvSpPr>
          <p:cNvPr id="307" name="Google Shape;307;g4096c72d90c_0_1521"/>
          <p:cNvSpPr txBox="1"/>
          <p:nvPr/>
        </p:nvSpPr>
        <p:spPr>
          <a:xfrm>
            <a:off x="8113425" y="2895400"/>
            <a:ext cx="6051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accent2"/>
                </a:solidFill>
                <a:latin typeface="Helvetica Neue"/>
                <a:ea typeface="Helvetica Neue"/>
                <a:cs typeface="Helvetica Neue"/>
                <a:sym typeface="Helvetica Neue"/>
              </a:rPr>
              <a:t>Karl</a:t>
            </a:r>
            <a:endParaRPr sz="1400" b="1" i="0" u="none" strike="noStrike" cap="none">
              <a:solidFill>
                <a:schemeClr val="accent2"/>
              </a:solidFill>
              <a:latin typeface="Helvetica Neue"/>
              <a:ea typeface="Helvetica Neue"/>
              <a:cs typeface="Helvetica Neue"/>
              <a:sym typeface="Helvetica Neue"/>
            </a:endParaRPr>
          </a:p>
        </p:txBody>
      </p:sp>
      <p:sp>
        <p:nvSpPr>
          <p:cNvPr id="308" name="Google Shape;308;g4096c72d90c_0_1521"/>
          <p:cNvSpPr txBox="1"/>
          <p:nvPr/>
        </p:nvSpPr>
        <p:spPr>
          <a:xfrm>
            <a:off x="212725" y="6001775"/>
            <a:ext cx="1016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accent2"/>
                </a:solidFill>
                <a:latin typeface="Helvetica Neue"/>
                <a:ea typeface="Helvetica Neue"/>
                <a:cs typeface="Helvetica Neue"/>
                <a:sym typeface="Helvetica Neue"/>
              </a:rPr>
              <a:t>Tamana</a:t>
            </a:r>
            <a:endParaRPr sz="1400" b="1" i="0" u="none" strike="noStrike" cap="none">
              <a:solidFill>
                <a:schemeClr val="accent2"/>
              </a:solidFill>
              <a:latin typeface="Helvetica Neue"/>
              <a:ea typeface="Helvetica Neue"/>
              <a:cs typeface="Helvetica Neue"/>
              <a:sym typeface="Helvetica Neue"/>
            </a:endParaRPr>
          </a:p>
        </p:txBody>
      </p:sp>
      <p:sp>
        <p:nvSpPr>
          <p:cNvPr id="309" name="Google Shape;309;g4096c72d90c_0_1521"/>
          <p:cNvSpPr txBox="1"/>
          <p:nvPr/>
        </p:nvSpPr>
        <p:spPr>
          <a:xfrm>
            <a:off x="8017713" y="5834075"/>
            <a:ext cx="7008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accent2"/>
                </a:solidFill>
                <a:latin typeface="Helvetica Neue"/>
                <a:ea typeface="Helvetica Neue"/>
                <a:cs typeface="Helvetica Neue"/>
                <a:sym typeface="Helvetica Neue"/>
              </a:rPr>
              <a:t>Tom</a:t>
            </a:r>
            <a:endParaRPr sz="1400" b="1" i="0" u="none" strike="noStrike" cap="none">
              <a:solidFill>
                <a:schemeClr val="accent2"/>
              </a:solidFill>
              <a:latin typeface="Helvetica Neue"/>
              <a:ea typeface="Helvetica Neue"/>
              <a:cs typeface="Helvetica Neue"/>
              <a:sym typeface="Helvetica Neue"/>
            </a:endParaRPr>
          </a:p>
        </p:txBody>
      </p:sp>
      <p:sp>
        <p:nvSpPr>
          <p:cNvPr id="310" name="Google Shape;310;g4096c72d90c_0_1521"/>
          <p:cNvSpPr/>
          <p:nvPr/>
        </p:nvSpPr>
        <p:spPr>
          <a:xfrm>
            <a:off x="1443600" y="3918050"/>
            <a:ext cx="2637300" cy="2083800"/>
          </a:xfrm>
          <a:prstGeom prst="wedgeRoundRectCallout">
            <a:avLst>
              <a:gd name="adj1" fmla="val -64287"/>
              <a:gd name="adj2" fmla="val -36242"/>
              <a:gd name="adj3" fmla="val 0"/>
            </a:avLst>
          </a:prstGeom>
          <a:no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300"/>
              <a:buFont typeface="Arial"/>
              <a:buNone/>
            </a:pP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300"/>
              <a:buFont typeface="Arial"/>
              <a:buNone/>
            </a:pP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300"/>
              <a:buFont typeface="Arial"/>
              <a:buNone/>
            </a:pPr>
            <a:r>
              <a:rPr lang="en-GB" sz="2400">
                <a:solidFill>
                  <a:schemeClr val="dk1"/>
                </a:solidFill>
                <a:latin typeface="Calibri"/>
                <a:ea typeface="Calibri"/>
                <a:cs typeface="Calibri"/>
                <a:sym typeface="Calibri"/>
              </a:rPr>
              <a:t>Oracy is just as much about listening as it is speaking.</a:t>
            </a: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300"/>
              <a:buFont typeface="Arial"/>
              <a:buNone/>
            </a:pPr>
            <a:endParaRPr sz="1300">
              <a:solidFill>
                <a:schemeClr val="dk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300"/>
              <a:buFont typeface="Arial"/>
              <a:buNone/>
            </a:pPr>
            <a:endParaRPr sz="2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00"/>
              <a:buFont typeface="Arial"/>
              <a:buNone/>
            </a:pPr>
            <a:endParaRPr sz="1300">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000000"/>
              </a:solidFill>
              <a:latin typeface="Helvetica Neue"/>
              <a:ea typeface="Helvetica Neue"/>
              <a:cs typeface="Helvetica Neue"/>
              <a:sym typeface="Helvetica Neue"/>
            </a:endParaRPr>
          </a:p>
        </p:txBody>
      </p:sp>
      <p:sp>
        <p:nvSpPr>
          <p:cNvPr id="311" name="Google Shape;311;g4096c72d90c_0_1521"/>
          <p:cNvSpPr/>
          <p:nvPr/>
        </p:nvSpPr>
        <p:spPr>
          <a:xfrm>
            <a:off x="1158000" y="690076"/>
            <a:ext cx="2922900" cy="2001300"/>
          </a:xfrm>
          <a:prstGeom prst="wedgeRoundRectCallout">
            <a:avLst>
              <a:gd name="adj1" fmla="val -62017"/>
              <a:gd name="adj2" fmla="val -21321"/>
              <a:gd name="adj3" fmla="val 0"/>
            </a:avLst>
          </a:prstGeom>
          <a:no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2400">
                <a:latin typeface="Calibri"/>
                <a:ea typeface="Calibri"/>
                <a:cs typeface="Calibri"/>
                <a:sym typeface="Calibri"/>
              </a:rPr>
              <a:t>Oracy is about being able to stand up in front of an audience and speak with confidence.</a:t>
            </a:r>
            <a:endParaRPr sz="2400" i="0" u="none" strike="noStrike" cap="none">
              <a:solidFill>
                <a:srgbClr val="000000"/>
              </a:solidFill>
              <a:latin typeface="Calibri"/>
              <a:ea typeface="Calibri"/>
              <a:cs typeface="Calibri"/>
              <a:sym typeface="Calibri"/>
            </a:endParaRPr>
          </a:p>
        </p:txBody>
      </p:sp>
      <p:sp>
        <p:nvSpPr>
          <p:cNvPr id="312" name="Google Shape;312;g4096c72d90c_0_1521"/>
          <p:cNvSpPr/>
          <p:nvPr/>
        </p:nvSpPr>
        <p:spPr>
          <a:xfrm>
            <a:off x="4775300" y="651950"/>
            <a:ext cx="2864400" cy="1916100"/>
          </a:xfrm>
          <a:prstGeom prst="wedgeRoundRectCallout">
            <a:avLst>
              <a:gd name="adj1" fmla="val 61990"/>
              <a:gd name="adj2" fmla="val -7696"/>
              <a:gd name="adj3" fmla="val 0"/>
            </a:avLst>
          </a:prstGeom>
          <a:no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2400">
                <a:latin typeface="Calibri"/>
                <a:ea typeface="Calibri"/>
                <a:cs typeface="Calibri"/>
                <a:sym typeface="Calibri"/>
              </a:rPr>
              <a:t>Oracy is about teaching people to speak like a posh person.</a:t>
            </a:r>
            <a:endParaRPr sz="2400" i="0" u="none" strike="noStrike" cap="none">
              <a:solidFill>
                <a:srgbClr val="000000"/>
              </a:solidFill>
              <a:latin typeface="Calibri"/>
              <a:ea typeface="Calibri"/>
              <a:cs typeface="Calibri"/>
              <a:sym typeface="Calibri"/>
            </a:endParaRPr>
          </a:p>
        </p:txBody>
      </p:sp>
      <p:sp>
        <p:nvSpPr>
          <p:cNvPr id="313" name="Google Shape;313;g4096c72d90c_0_1521"/>
          <p:cNvSpPr/>
          <p:nvPr/>
        </p:nvSpPr>
        <p:spPr>
          <a:xfrm>
            <a:off x="4460975" y="3917975"/>
            <a:ext cx="3101700" cy="2083800"/>
          </a:xfrm>
          <a:prstGeom prst="wedgeRoundRectCallout">
            <a:avLst>
              <a:gd name="adj1" fmla="val 61021"/>
              <a:gd name="adj2" fmla="val -31661"/>
              <a:gd name="adj3" fmla="val 0"/>
            </a:avLst>
          </a:prstGeom>
          <a:no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Font typeface="Arial"/>
              <a:buNone/>
            </a:pPr>
            <a:r>
              <a:rPr lang="en-GB" sz="2400">
                <a:latin typeface="Calibri"/>
                <a:ea typeface="Calibri"/>
                <a:cs typeface="Calibri"/>
                <a:sym typeface="Calibri"/>
              </a:rPr>
              <a:t>Oracy is about being able to articulate what you are learning and using speaking to help you.</a:t>
            </a:r>
            <a:endParaRPr sz="2400" i="0" u="none" strike="noStrike" cap="none">
              <a:solidFill>
                <a:srgbClr val="000000"/>
              </a:solidFill>
              <a:latin typeface="Calibri"/>
              <a:ea typeface="Calibri"/>
              <a:cs typeface="Calibri"/>
              <a:sym typeface="Calibri"/>
            </a:endParaRPr>
          </a:p>
        </p:txBody>
      </p:sp>
      <p:sp>
        <p:nvSpPr>
          <p:cNvPr id="314" name="Google Shape;314;g4096c72d90c_0_1521"/>
          <p:cNvSpPr txBox="1"/>
          <p:nvPr/>
        </p:nvSpPr>
        <p:spPr>
          <a:xfrm>
            <a:off x="1884050" y="2946466"/>
            <a:ext cx="5076000" cy="85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200" b="1">
                <a:solidFill>
                  <a:schemeClr val="dk2"/>
                </a:solidFill>
                <a:latin typeface="Calibri"/>
                <a:ea typeface="Calibri"/>
                <a:cs typeface="Calibri"/>
                <a:sym typeface="Calibri"/>
              </a:rPr>
              <a:t>What is oracy?</a:t>
            </a:r>
            <a:endParaRPr sz="3200" b="1">
              <a:solidFill>
                <a:schemeClr val="dk2"/>
              </a:solidFill>
              <a:latin typeface="Calibri"/>
              <a:ea typeface="Calibri"/>
              <a:cs typeface="Calibri"/>
              <a:sym typeface="Calibri"/>
            </a:endParaRPr>
          </a:p>
        </p:txBody>
      </p:sp>
      <p:pic>
        <p:nvPicPr>
          <p:cNvPr id="315" name="Google Shape;315;g4096c72d90c_0_1521"/>
          <p:cNvPicPr preferRelativeResize="0"/>
          <p:nvPr/>
        </p:nvPicPr>
        <p:blipFill>
          <a:blip r:embed="rId8">
            <a:alphaModFix/>
          </a:blip>
          <a:stretch>
            <a:fillRect/>
          </a:stretch>
        </p:blipFill>
        <p:spPr>
          <a:xfrm>
            <a:off x="7098538" y="6214925"/>
            <a:ext cx="1971675" cy="619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4097bedd56f_0_325"/>
          <p:cNvSpPr txBox="1">
            <a:spLocks noGrp="1"/>
          </p:cNvSpPr>
          <p:nvPr>
            <p:ph type="body" idx="1"/>
          </p:nvPr>
        </p:nvSpPr>
        <p:spPr>
          <a:xfrm>
            <a:off x="628650" y="1825625"/>
            <a:ext cx="3886200" cy="4351200"/>
          </a:xfrm>
          <a:prstGeom prst="rect">
            <a:avLst/>
          </a:prstGeom>
        </p:spPr>
        <p:txBody>
          <a:bodyPr spcFirstLastPara="1" wrap="square" lIns="91425" tIns="45700" rIns="91425" bIns="45700" anchor="t" anchorCtr="0">
            <a:normAutofit/>
          </a:bodyPr>
          <a:lstStyle/>
          <a:p>
            <a:pPr marL="171439" lvl="0" indent="-64759" algn="l" rtl="0">
              <a:spcBef>
                <a:spcPts val="0"/>
              </a:spcBef>
              <a:spcAft>
                <a:spcPts val="0"/>
              </a:spcAft>
              <a:buNone/>
            </a:pPr>
            <a:r>
              <a:rPr lang="en-GB" sz="2400">
                <a:latin typeface="Calibri"/>
                <a:ea typeface="Calibri"/>
                <a:cs typeface="Calibri"/>
                <a:sym typeface="Calibri"/>
              </a:rPr>
              <a:t>‘Exploratory talk (__) is typical of the early stages of approaching new ideas (__) Exploratory talk is hesitant and incomplete because it enables the speaker to try out ideas, to hear how they sound, to see what others make of them, to arrange information and ideas into different patterns.’                </a:t>
            </a:r>
            <a:r>
              <a:rPr lang="en-GB" sz="2400" b="1">
                <a:latin typeface="Calibri"/>
                <a:ea typeface="Calibri"/>
                <a:cs typeface="Calibri"/>
                <a:sym typeface="Calibri"/>
              </a:rPr>
              <a:t>D Barnes 1992</a:t>
            </a:r>
            <a:endParaRPr b="1">
              <a:latin typeface="Lato"/>
              <a:ea typeface="Lato"/>
              <a:cs typeface="Lato"/>
              <a:sym typeface="Lato"/>
            </a:endParaRPr>
          </a:p>
        </p:txBody>
      </p:sp>
      <p:sp>
        <p:nvSpPr>
          <p:cNvPr id="321" name="Google Shape;321;g4097bedd56f_0_325"/>
          <p:cNvSpPr txBox="1">
            <a:spLocks noGrp="1"/>
          </p:cNvSpPr>
          <p:nvPr>
            <p:ph type="body" idx="2"/>
          </p:nvPr>
        </p:nvSpPr>
        <p:spPr>
          <a:xfrm>
            <a:off x="4629150" y="1825625"/>
            <a:ext cx="3886200" cy="4351200"/>
          </a:xfrm>
          <a:prstGeom prst="rect">
            <a:avLst/>
          </a:prstGeom>
        </p:spPr>
        <p:txBody>
          <a:bodyPr spcFirstLastPara="1" wrap="square" lIns="91425" tIns="45700" rIns="91425" bIns="45700" anchor="t" anchorCtr="0">
            <a:normAutofit/>
          </a:bodyPr>
          <a:lstStyle/>
          <a:p>
            <a:pPr marL="171439" lvl="0" indent="-64759" algn="l" rtl="0">
              <a:spcBef>
                <a:spcPts val="0"/>
              </a:spcBef>
              <a:spcAft>
                <a:spcPts val="0"/>
              </a:spcAft>
              <a:buClr>
                <a:schemeClr val="dk1"/>
              </a:buClr>
              <a:buSzPts val="1680"/>
              <a:buFont typeface="Lato Light"/>
              <a:buNone/>
            </a:pPr>
            <a:r>
              <a:rPr lang="en-GB" sz="2400">
                <a:latin typeface="Calibri"/>
                <a:ea typeface="Calibri"/>
                <a:cs typeface="Calibri"/>
                <a:sym typeface="Calibri"/>
              </a:rPr>
              <a:t>This means it involves:</a:t>
            </a:r>
            <a:endParaRPr sz="2400">
              <a:latin typeface="Calibri"/>
              <a:ea typeface="Calibri"/>
              <a:cs typeface="Calibri"/>
              <a:sym typeface="Calibri"/>
            </a:endParaRPr>
          </a:p>
          <a:p>
            <a:pPr marL="171439" lvl="0" indent="-64759" algn="l" rtl="0">
              <a:spcBef>
                <a:spcPts val="0"/>
              </a:spcBef>
              <a:spcAft>
                <a:spcPts val="0"/>
              </a:spcAft>
              <a:buClr>
                <a:schemeClr val="dk1"/>
              </a:buClr>
              <a:buSzPts val="1680"/>
              <a:buFont typeface="Lato Light"/>
              <a:buNone/>
            </a:pPr>
            <a:endParaRPr sz="2400">
              <a:latin typeface="Calibri"/>
              <a:ea typeface="Calibri"/>
              <a:cs typeface="Calibri"/>
              <a:sym typeface="Calibri"/>
            </a:endParaRPr>
          </a:p>
          <a:p>
            <a:pPr marL="457200" lvl="0" indent="-381000" algn="l" rtl="0">
              <a:spcBef>
                <a:spcPts val="0"/>
              </a:spcBef>
              <a:spcAft>
                <a:spcPts val="0"/>
              </a:spcAft>
              <a:buSzPts val="2400"/>
              <a:buFont typeface="Calibri"/>
              <a:buChar char="•"/>
            </a:pPr>
            <a:r>
              <a:rPr lang="en-GB" sz="2400">
                <a:latin typeface="Calibri"/>
                <a:ea typeface="Calibri"/>
                <a:cs typeface="Calibri"/>
                <a:sym typeface="Calibri"/>
              </a:rPr>
              <a:t>Pauses</a:t>
            </a:r>
            <a:endParaRPr sz="2400">
              <a:latin typeface="Calibri"/>
              <a:ea typeface="Calibri"/>
              <a:cs typeface="Calibri"/>
              <a:sym typeface="Calibri"/>
            </a:endParaRPr>
          </a:p>
          <a:p>
            <a:pPr marL="457200" lvl="0" indent="-381000" algn="l" rtl="0">
              <a:spcBef>
                <a:spcPts val="0"/>
              </a:spcBef>
              <a:spcAft>
                <a:spcPts val="0"/>
              </a:spcAft>
              <a:buSzPts val="2400"/>
              <a:buFont typeface="Calibri"/>
              <a:buChar char="•"/>
            </a:pPr>
            <a:r>
              <a:rPr lang="en-GB" sz="2400">
                <a:latin typeface="Calibri"/>
                <a:ea typeface="Calibri"/>
                <a:cs typeface="Calibri"/>
                <a:sym typeface="Calibri"/>
              </a:rPr>
              <a:t>Hesitations</a:t>
            </a:r>
            <a:endParaRPr sz="2400">
              <a:latin typeface="Calibri"/>
              <a:ea typeface="Calibri"/>
              <a:cs typeface="Calibri"/>
              <a:sym typeface="Calibri"/>
            </a:endParaRPr>
          </a:p>
          <a:p>
            <a:pPr marL="457200" lvl="0" indent="-381000" algn="l" rtl="0">
              <a:spcBef>
                <a:spcPts val="0"/>
              </a:spcBef>
              <a:spcAft>
                <a:spcPts val="0"/>
              </a:spcAft>
              <a:buSzPts val="2400"/>
              <a:buFont typeface="Calibri"/>
              <a:buChar char="•"/>
            </a:pPr>
            <a:r>
              <a:rPr lang="en-GB" sz="2400">
                <a:latin typeface="Calibri"/>
                <a:ea typeface="Calibri"/>
                <a:cs typeface="Calibri"/>
                <a:sym typeface="Calibri"/>
              </a:rPr>
              <a:t>Filler words eg ‘um’ ‘err’ ‘like’</a:t>
            </a:r>
            <a:endParaRPr sz="2400">
              <a:latin typeface="Calibri"/>
              <a:ea typeface="Calibri"/>
              <a:cs typeface="Calibri"/>
              <a:sym typeface="Calibri"/>
            </a:endParaRPr>
          </a:p>
          <a:p>
            <a:pPr marL="457200" lvl="0" indent="-381000" algn="l" rtl="0">
              <a:spcBef>
                <a:spcPts val="0"/>
              </a:spcBef>
              <a:spcAft>
                <a:spcPts val="0"/>
              </a:spcAft>
              <a:buSzPts val="2400"/>
              <a:buFont typeface="Calibri"/>
              <a:buChar char="•"/>
            </a:pPr>
            <a:r>
              <a:rPr lang="en-GB" sz="2400">
                <a:latin typeface="Calibri"/>
                <a:ea typeface="Calibri"/>
                <a:cs typeface="Calibri"/>
                <a:sym typeface="Calibri"/>
              </a:rPr>
              <a:t>Rephrasing or repetition</a:t>
            </a:r>
            <a:endParaRPr sz="240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240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240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GB" sz="2400" u="sng">
                <a:solidFill>
                  <a:schemeClr val="hlink"/>
                </a:solidFill>
                <a:latin typeface="Calibri"/>
                <a:ea typeface="Calibri"/>
                <a:cs typeface="Calibri"/>
                <a:sym typeface="Calibri"/>
                <a:hlinkClick r:id="rId3"/>
              </a:rPr>
              <a:t>‘A lack of fluency can be a good sign of hard thinking going on.’</a:t>
            </a:r>
            <a:r>
              <a:rPr lang="en-GB"/>
              <a:t>  </a:t>
            </a:r>
            <a:r>
              <a:rPr lang="en-GB" sz="2400">
                <a:latin typeface="Calibri"/>
                <a:ea typeface="Calibri"/>
                <a:cs typeface="Calibri"/>
                <a:sym typeface="Calibri"/>
              </a:rPr>
              <a:t>Oracy Cambridge</a:t>
            </a:r>
            <a:endParaRPr sz="2400">
              <a:latin typeface="Calibri"/>
              <a:ea typeface="Calibri"/>
              <a:cs typeface="Calibri"/>
              <a:sym typeface="Calibri"/>
            </a:endParaRPr>
          </a:p>
        </p:txBody>
      </p:sp>
      <p:sp>
        <p:nvSpPr>
          <p:cNvPr id="322" name="Google Shape;322;g4097bedd56f_0_325"/>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What is Exploratory Talk?</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4096c72d90c_0_1705"/>
          <p:cNvSpPr/>
          <p:nvPr/>
        </p:nvSpPr>
        <p:spPr>
          <a:xfrm>
            <a:off x="1254638" y="2990300"/>
            <a:ext cx="1732200" cy="577200"/>
          </a:xfrm>
          <a:prstGeom prst="roundRect">
            <a:avLst>
              <a:gd name="adj" fmla="val 50000"/>
            </a:avLst>
          </a:prstGeom>
          <a:solidFill>
            <a:srgbClr val="9E1A54">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29" name="Google Shape;329;g4096c72d90c_0_1705"/>
          <p:cNvSpPr/>
          <p:nvPr/>
        </p:nvSpPr>
        <p:spPr>
          <a:xfrm>
            <a:off x="1189575" y="1992525"/>
            <a:ext cx="1797000" cy="577200"/>
          </a:xfrm>
          <a:prstGeom prst="roundRect">
            <a:avLst>
              <a:gd name="adj" fmla="val 50000"/>
            </a:avLst>
          </a:prstGeom>
          <a:solidFill>
            <a:srgbClr val="F8CF01">
              <a:alpha val="5254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30" name="Google Shape;330;g4096c72d90c_0_1705"/>
          <p:cNvSpPr txBox="1"/>
          <p:nvPr/>
        </p:nvSpPr>
        <p:spPr>
          <a:xfrm>
            <a:off x="260525" y="1161550"/>
            <a:ext cx="5943000" cy="438600"/>
          </a:xfrm>
          <a:prstGeom prst="rect">
            <a:avLst/>
          </a:prstGeom>
          <a:solidFill>
            <a:schemeClr val="lt1"/>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595959"/>
              </a:buClr>
              <a:buSzPts val="1800"/>
              <a:buFont typeface="Arial"/>
              <a:buNone/>
            </a:pPr>
            <a:r>
              <a:rPr lang="en-GB" sz="2400" i="0" u="none" strike="noStrike" cap="none">
                <a:solidFill>
                  <a:schemeClr val="dk1"/>
                </a:solidFill>
                <a:latin typeface="Calibri"/>
                <a:ea typeface="Calibri"/>
                <a:cs typeface="Calibri"/>
                <a:sym typeface="Calibri"/>
              </a:rPr>
              <a:t>We have divided oracy skills into four strands:</a:t>
            </a:r>
            <a:endParaRPr sz="2400" i="0" u="none" strike="noStrike" cap="none">
              <a:solidFill>
                <a:schemeClr val="dk1"/>
              </a:solidFill>
              <a:latin typeface="Calibri"/>
              <a:ea typeface="Calibri"/>
              <a:cs typeface="Calibri"/>
              <a:sym typeface="Calibri"/>
            </a:endParaRPr>
          </a:p>
        </p:txBody>
      </p:sp>
      <p:pic>
        <p:nvPicPr>
          <p:cNvPr id="331" name="Google Shape;331;g4096c72d90c_0_1705"/>
          <p:cNvPicPr preferRelativeResize="0"/>
          <p:nvPr/>
        </p:nvPicPr>
        <p:blipFill rotWithShape="1">
          <a:blip r:embed="rId3">
            <a:alphaModFix/>
          </a:blip>
          <a:srcRect/>
          <a:stretch/>
        </p:blipFill>
        <p:spPr>
          <a:xfrm>
            <a:off x="844649" y="1793835"/>
            <a:ext cx="725194" cy="730931"/>
          </a:xfrm>
          <a:prstGeom prst="rect">
            <a:avLst/>
          </a:prstGeom>
          <a:noFill/>
          <a:ln>
            <a:noFill/>
          </a:ln>
        </p:spPr>
      </p:pic>
      <p:pic>
        <p:nvPicPr>
          <p:cNvPr id="332" name="Google Shape;332;g4096c72d90c_0_1705"/>
          <p:cNvPicPr preferRelativeResize="0"/>
          <p:nvPr/>
        </p:nvPicPr>
        <p:blipFill rotWithShape="1">
          <a:blip r:embed="rId4">
            <a:alphaModFix/>
          </a:blip>
          <a:srcRect/>
          <a:stretch/>
        </p:blipFill>
        <p:spPr>
          <a:xfrm>
            <a:off x="844649" y="2832651"/>
            <a:ext cx="725194" cy="725194"/>
          </a:xfrm>
          <a:prstGeom prst="rect">
            <a:avLst/>
          </a:prstGeom>
          <a:noFill/>
          <a:ln>
            <a:noFill/>
          </a:ln>
        </p:spPr>
      </p:pic>
      <p:sp>
        <p:nvSpPr>
          <p:cNvPr id="333" name="Google Shape;333;g4096c72d90c_0_1705"/>
          <p:cNvSpPr txBox="1"/>
          <p:nvPr/>
        </p:nvSpPr>
        <p:spPr>
          <a:xfrm>
            <a:off x="1659356" y="2062199"/>
            <a:ext cx="1398300" cy="361500"/>
          </a:xfrm>
          <a:prstGeom prst="rect">
            <a:avLst/>
          </a:prstGeom>
          <a:noFill/>
          <a:ln>
            <a:noFill/>
          </a:ln>
        </p:spPr>
        <p:txBody>
          <a:bodyPr spcFirstLastPara="1" wrap="square" lIns="57150" tIns="57150" rIns="57150" bIns="57150" anchor="t" anchorCtr="0">
            <a:noAutofit/>
          </a:bodyPr>
          <a:lstStyle/>
          <a:p>
            <a:pPr marL="0" marR="0" lvl="0" indent="0" algn="l" rtl="0">
              <a:lnSpc>
                <a:spcPct val="90000"/>
              </a:lnSpc>
              <a:spcBef>
                <a:spcPts val="0"/>
              </a:spcBef>
              <a:spcAft>
                <a:spcPts val="0"/>
              </a:spcAft>
              <a:buClr>
                <a:srgbClr val="000000"/>
              </a:buClr>
              <a:buSzPts val="1500"/>
              <a:buFont typeface="Arial"/>
              <a:buNone/>
            </a:pPr>
            <a:r>
              <a:rPr lang="en-GB" sz="1600" b="1" i="0" u="none" strike="noStrike" cap="none">
                <a:solidFill>
                  <a:schemeClr val="dk1"/>
                </a:solidFill>
                <a:latin typeface="Helvetica Neue"/>
                <a:ea typeface="Helvetica Neue"/>
                <a:cs typeface="Helvetica Neue"/>
                <a:sym typeface="Helvetica Neue"/>
              </a:rPr>
              <a:t>Cognitive</a:t>
            </a:r>
            <a:endParaRPr sz="1200" b="1" i="0" u="none" strike="noStrike" cap="none">
              <a:solidFill>
                <a:schemeClr val="dk1"/>
              </a:solidFill>
              <a:latin typeface="Helvetica Neue"/>
              <a:ea typeface="Helvetica Neue"/>
              <a:cs typeface="Helvetica Neue"/>
              <a:sym typeface="Helvetica Neue"/>
            </a:endParaRPr>
          </a:p>
        </p:txBody>
      </p:sp>
      <p:sp>
        <p:nvSpPr>
          <p:cNvPr id="334" name="Google Shape;334;g4096c72d90c_0_1705"/>
          <p:cNvSpPr txBox="1"/>
          <p:nvPr/>
        </p:nvSpPr>
        <p:spPr>
          <a:xfrm>
            <a:off x="3111357" y="1999053"/>
            <a:ext cx="5488800" cy="649500"/>
          </a:xfrm>
          <a:prstGeom prst="rect">
            <a:avLst/>
          </a:prstGeom>
          <a:noFill/>
          <a:ln>
            <a:noFill/>
          </a:ln>
        </p:spPr>
        <p:txBody>
          <a:bodyPr spcFirstLastPara="1" wrap="square" lIns="54275" tIns="54275" rIns="54275" bIns="54275" anchor="t" anchorCtr="0">
            <a:noAutofit/>
          </a:bodyPr>
          <a:lstStyle/>
          <a:p>
            <a:pPr marL="0" marR="0" lvl="0" indent="0" algn="l" rtl="0">
              <a:lnSpc>
                <a:spcPct val="90000"/>
              </a:lnSpc>
              <a:spcBef>
                <a:spcPts val="0"/>
              </a:spcBef>
              <a:spcAft>
                <a:spcPts val="0"/>
              </a:spcAft>
              <a:buClr>
                <a:srgbClr val="000000"/>
              </a:buClr>
              <a:buSzPts val="1400"/>
              <a:buFont typeface="Arial"/>
              <a:buNone/>
            </a:pPr>
            <a:r>
              <a:rPr lang="en-GB" sz="2400" i="0" u="none" strike="noStrike" cap="none">
                <a:solidFill>
                  <a:schemeClr val="dk1"/>
                </a:solidFill>
                <a:latin typeface="Calibri"/>
                <a:ea typeface="Calibri"/>
                <a:cs typeface="Calibri"/>
                <a:sym typeface="Calibri"/>
              </a:rPr>
              <a:t>The deliberate application of thought to what you’re saying</a:t>
            </a:r>
            <a:endParaRPr sz="2400" i="0" u="none" strike="noStrike" cap="none">
              <a:solidFill>
                <a:schemeClr val="dk1"/>
              </a:solidFill>
              <a:latin typeface="Calibri"/>
              <a:ea typeface="Calibri"/>
              <a:cs typeface="Calibri"/>
              <a:sym typeface="Calibri"/>
            </a:endParaRPr>
          </a:p>
        </p:txBody>
      </p:sp>
      <p:sp>
        <p:nvSpPr>
          <p:cNvPr id="335" name="Google Shape;335;g4096c72d90c_0_1705"/>
          <p:cNvSpPr txBox="1"/>
          <p:nvPr/>
        </p:nvSpPr>
        <p:spPr>
          <a:xfrm>
            <a:off x="1659361" y="3084076"/>
            <a:ext cx="1398300" cy="715500"/>
          </a:xfrm>
          <a:prstGeom prst="rect">
            <a:avLst/>
          </a:prstGeom>
          <a:noFill/>
          <a:ln>
            <a:noFill/>
          </a:ln>
        </p:spPr>
        <p:txBody>
          <a:bodyPr spcFirstLastPara="1" wrap="square" lIns="57150" tIns="57150" rIns="57150" bIns="57150" anchor="t" anchorCtr="0">
            <a:noAutofit/>
          </a:bodyPr>
          <a:lstStyle/>
          <a:p>
            <a:pPr marL="0" marR="0" lvl="0" indent="0" algn="l" rtl="0">
              <a:lnSpc>
                <a:spcPct val="90000"/>
              </a:lnSpc>
              <a:spcBef>
                <a:spcPts val="0"/>
              </a:spcBef>
              <a:spcAft>
                <a:spcPts val="0"/>
              </a:spcAft>
              <a:buClr>
                <a:srgbClr val="000000"/>
              </a:buClr>
              <a:buSzPts val="1500"/>
              <a:buFont typeface="Arial"/>
              <a:buNone/>
            </a:pPr>
            <a:r>
              <a:rPr lang="en-GB" sz="1600" b="1" i="0" u="none" strike="noStrike" cap="none">
                <a:solidFill>
                  <a:schemeClr val="dk1"/>
                </a:solidFill>
                <a:latin typeface="Helvetica Neue"/>
                <a:ea typeface="Helvetica Neue"/>
                <a:cs typeface="Helvetica Neue"/>
                <a:sym typeface="Helvetica Neue"/>
              </a:rPr>
              <a:t>Linguistic</a:t>
            </a:r>
            <a:endParaRPr sz="1200" b="1" i="0" u="none" strike="noStrike" cap="none">
              <a:solidFill>
                <a:schemeClr val="dk1"/>
              </a:solidFill>
              <a:latin typeface="Helvetica Neue"/>
              <a:ea typeface="Helvetica Neue"/>
              <a:cs typeface="Helvetica Neue"/>
              <a:sym typeface="Helvetica Neue"/>
            </a:endParaRPr>
          </a:p>
        </p:txBody>
      </p:sp>
      <p:sp>
        <p:nvSpPr>
          <p:cNvPr id="336" name="Google Shape;336;g4096c72d90c_0_1705"/>
          <p:cNvSpPr txBox="1"/>
          <p:nvPr/>
        </p:nvSpPr>
        <p:spPr>
          <a:xfrm>
            <a:off x="3147157" y="3029021"/>
            <a:ext cx="5488800" cy="649500"/>
          </a:xfrm>
          <a:prstGeom prst="rect">
            <a:avLst/>
          </a:prstGeom>
          <a:noFill/>
          <a:ln>
            <a:noFill/>
          </a:ln>
        </p:spPr>
        <p:txBody>
          <a:bodyPr spcFirstLastPara="1" wrap="square" lIns="54275" tIns="54275" rIns="54275" bIns="54275" anchor="t" anchorCtr="0">
            <a:noAutofit/>
          </a:bodyPr>
          <a:lstStyle/>
          <a:p>
            <a:pPr marL="0" marR="0" lvl="0" indent="0" algn="l" rtl="0">
              <a:lnSpc>
                <a:spcPct val="90000"/>
              </a:lnSpc>
              <a:spcBef>
                <a:spcPts val="0"/>
              </a:spcBef>
              <a:spcAft>
                <a:spcPts val="0"/>
              </a:spcAft>
              <a:buClr>
                <a:srgbClr val="000000"/>
              </a:buClr>
              <a:buSzPts val="1400"/>
              <a:buFont typeface="Arial"/>
              <a:buNone/>
            </a:pPr>
            <a:r>
              <a:rPr lang="en-GB" sz="2400" i="0" u="none" strike="noStrike" cap="none">
                <a:solidFill>
                  <a:schemeClr val="dk1"/>
                </a:solidFill>
                <a:latin typeface="Calibri"/>
                <a:ea typeface="Calibri"/>
                <a:cs typeface="Calibri"/>
                <a:sym typeface="Calibri"/>
              </a:rPr>
              <a:t>Knowing which words and phrases to use, and using them</a:t>
            </a:r>
            <a:endParaRPr sz="2400" i="0" u="none" strike="noStrike" cap="none">
              <a:solidFill>
                <a:schemeClr val="dk1"/>
              </a:solidFill>
              <a:latin typeface="Calibri"/>
              <a:ea typeface="Calibri"/>
              <a:cs typeface="Calibri"/>
              <a:sym typeface="Calibri"/>
            </a:endParaRPr>
          </a:p>
        </p:txBody>
      </p:sp>
      <p:sp>
        <p:nvSpPr>
          <p:cNvPr id="337" name="Google Shape;337;g4096c72d90c_0_1705"/>
          <p:cNvSpPr txBox="1"/>
          <p:nvPr/>
        </p:nvSpPr>
        <p:spPr>
          <a:xfrm>
            <a:off x="3147150" y="4058984"/>
            <a:ext cx="5488800" cy="649500"/>
          </a:xfrm>
          <a:prstGeom prst="rect">
            <a:avLst/>
          </a:prstGeom>
          <a:noFill/>
          <a:ln>
            <a:noFill/>
          </a:ln>
        </p:spPr>
        <p:txBody>
          <a:bodyPr spcFirstLastPara="1" wrap="square" lIns="54275" tIns="54275" rIns="54275" bIns="54275" anchor="t" anchorCtr="0">
            <a:noAutofit/>
          </a:bodyPr>
          <a:lstStyle/>
          <a:p>
            <a:pPr marL="0" marR="0" lvl="0" indent="0" algn="l" rtl="0">
              <a:lnSpc>
                <a:spcPct val="90000"/>
              </a:lnSpc>
              <a:spcBef>
                <a:spcPts val="0"/>
              </a:spcBef>
              <a:spcAft>
                <a:spcPts val="0"/>
              </a:spcAft>
              <a:buClr>
                <a:srgbClr val="000000"/>
              </a:buClr>
              <a:buSzPts val="1400"/>
              <a:buFont typeface="Arial"/>
              <a:buNone/>
            </a:pPr>
            <a:r>
              <a:rPr lang="en-GB" sz="2400" i="0" u="none" strike="noStrike" cap="none">
                <a:solidFill>
                  <a:schemeClr val="dk1"/>
                </a:solidFill>
                <a:latin typeface="Calibri"/>
                <a:ea typeface="Calibri"/>
                <a:cs typeface="Calibri"/>
                <a:sym typeface="Calibri"/>
              </a:rPr>
              <a:t>Making yourself heard, using your voice and body as an instrument</a:t>
            </a:r>
            <a:endParaRPr sz="2400" i="0" u="none" strike="noStrike" cap="none">
              <a:solidFill>
                <a:schemeClr val="dk1"/>
              </a:solidFill>
              <a:latin typeface="Calibri"/>
              <a:ea typeface="Calibri"/>
              <a:cs typeface="Calibri"/>
              <a:sym typeface="Calibri"/>
            </a:endParaRPr>
          </a:p>
        </p:txBody>
      </p:sp>
      <p:sp>
        <p:nvSpPr>
          <p:cNvPr id="338" name="Google Shape;338;g4096c72d90c_0_1705"/>
          <p:cNvSpPr txBox="1"/>
          <p:nvPr/>
        </p:nvSpPr>
        <p:spPr>
          <a:xfrm>
            <a:off x="3147138" y="5160700"/>
            <a:ext cx="5488800" cy="649500"/>
          </a:xfrm>
          <a:prstGeom prst="rect">
            <a:avLst/>
          </a:prstGeom>
          <a:noFill/>
          <a:ln>
            <a:noFill/>
          </a:ln>
        </p:spPr>
        <p:txBody>
          <a:bodyPr spcFirstLastPara="1" wrap="square" lIns="54275" tIns="54275" rIns="54275" bIns="54275" anchor="t" anchorCtr="0">
            <a:noAutofit/>
          </a:bodyPr>
          <a:lstStyle/>
          <a:p>
            <a:pPr marL="0" marR="0" lvl="0" indent="0" algn="l" rtl="0">
              <a:lnSpc>
                <a:spcPct val="90000"/>
              </a:lnSpc>
              <a:spcBef>
                <a:spcPts val="0"/>
              </a:spcBef>
              <a:spcAft>
                <a:spcPts val="0"/>
              </a:spcAft>
              <a:buClr>
                <a:srgbClr val="000000"/>
              </a:buClr>
              <a:buSzPts val="1400"/>
              <a:buFont typeface="Arial"/>
              <a:buNone/>
            </a:pPr>
            <a:r>
              <a:rPr lang="en-GB" sz="2400" i="0" u="none" strike="noStrike" cap="none">
                <a:solidFill>
                  <a:schemeClr val="dk1"/>
                </a:solidFill>
                <a:latin typeface="Calibri"/>
                <a:ea typeface="Calibri"/>
                <a:cs typeface="Calibri"/>
                <a:sym typeface="Calibri"/>
              </a:rPr>
              <a:t>Engaging with the people around you; knowing you have the right to speak</a:t>
            </a:r>
            <a:endParaRPr sz="2400" i="0" u="none" strike="noStrike" cap="none">
              <a:solidFill>
                <a:schemeClr val="dk1"/>
              </a:solidFill>
              <a:latin typeface="Calibri"/>
              <a:ea typeface="Calibri"/>
              <a:cs typeface="Calibri"/>
              <a:sym typeface="Calibri"/>
            </a:endParaRPr>
          </a:p>
        </p:txBody>
      </p:sp>
      <p:sp>
        <p:nvSpPr>
          <p:cNvPr id="339" name="Google Shape;339;g4096c72d90c_0_1705"/>
          <p:cNvSpPr/>
          <p:nvPr/>
        </p:nvSpPr>
        <p:spPr>
          <a:xfrm>
            <a:off x="1254638" y="4062500"/>
            <a:ext cx="1732200" cy="577200"/>
          </a:xfrm>
          <a:prstGeom prst="roundRect">
            <a:avLst>
              <a:gd name="adj" fmla="val 50000"/>
            </a:avLst>
          </a:prstGeom>
          <a:solidFill>
            <a:srgbClr val="FF9300">
              <a:alpha val="2038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40" name="Google Shape;340;g4096c72d90c_0_1705"/>
          <p:cNvSpPr txBox="1"/>
          <p:nvPr/>
        </p:nvSpPr>
        <p:spPr>
          <a:xfrm>
            <a:off x="1659361" y="4156276"/>
            <a:ext cx="1398300" cy="715500"/>
          </a:xfrm>
          <a:prstGeom prst="rect">
            <a:avLst/>
          </a:prstGeom>
          <a:noFill/>
          <a:ln>
            <a:noFill/>
          </a:ln>
        </p:spPr>
        <p:txBody>
          <a:bodyPr spcFirstLastPara="1" wrap="square" lIns="57150" tIns="57150" rIns="57150" bIns="57150" anchor="t" anchorCtr="0">
            <a:noAutofit/>
          </a:bodyPr>
          <a:lstStyle/>
          <a:p>
            <a:pPr marL="0" marR="0" lvl="0" indent="0" algn="l" rtl="0">
              <a:lnSpc>
                <a:spcPct val="90000"/>
              </a:lnSpc>
              <a:spcBef>
                <a:spcPts val="0"/>
              </a:spcBef>
              <a:spcAft>
                <a:spcPts val="0"/>
              </a:spcAft>
              <a:buClr>
                <a:srgbClr val="000000"/>
              </a:buClr>
              <a:buSzPts val="1500"/>
              <a:buFont typeface="Arial"/>
              <a:buNone/>
            </a:pPr>
            <a:r>
              <a:rPr lang="en-GB" sz="1600" b="1" i="0" u="none" strike="noStrike" cap="none">
                <a:solidFill>
                  <a:schemeClr val="dk1"/>
                </a:solidFill>
                <a:latin typeface="Helvetica Neue"/>
                <a:ea typeface="Helvetica Neue"/>
                <a:cs typeface="Helvetica Neue"/>
                <a:sym typeface="Helvetica Neue"/>
              </a:rPr>
              <a:t>Physical</a:t>
            </a:r>
            <a:endParaRPr sz="1200" b="1" i="0" u="none" strike="noStrike" cap="none">
              <a:solidFill>
                <a:schemeClr val="dk1"/>
              </a:solidFill>
              <a:latin typeface="Helvetica Neue"/>
              <a:ea typeface="Helvetica Neue"/>
              <a:cs typeface="Helvetica Neue"/>
              <a:sym typeface="Helvetica Neue"/>
            </a:endParaRPr>
          </a:p>
        </p:txBody>
      </p:sp>
      <p:pic>
        <p:nvPicPr>
          <p:cNvPr id="341" name="Google Shape;341;g4096c72d90c_0_1705"/>
          <p:cNvPicPr preferRelativeResize="0"/>
          <p:nvPr/>
        </p:nvPicPr>
        <p:blipFill rotWithShape="1">
          <a:blip r:embed="rId5">
            <a:alphaModFix/>
          </a:blip>
          <a:srcRect/>
          <a:stretch/>
        </p:blipFill>
        <p:spPr>
          <a:xfrm>
            <a:off x="844649" y="3886397"/>
            <a:ext cx="725194" cy="725194"/>
          </a:xfrm>
          <a:prstGeom prst="rect">
            <a:avLst/>
          </a:prstGeom>
          <a:noFill/>
          <a:ln>
            <a:noFill/>
          </a:ln>
        </p:spPr>
      </p:pic>
      <p:sp>
        <p:nvSpPr>
          <p:cNvPr id="342" name="Google Shape;342;g4096c72d90c_0_1705"/>
          <p:cNvSpPr/>
          <p:nvPr/>
        </p:nvSpPr>
        <p:spPr>
          <a:xfrm>
            <a:off x="1219125" y="5090251"/>
            <a:ext cx="1732200" cy="715500"/>
          </a:xfrm>
          <a:prstGeom prst="roundRect">
            <a:avLst>
              <a:gd name="adj" fmla="val 50000"/>
            </a:avLst>
          </a:prstGeom>
          <a:solidFill>
            <a:srgbClr val="47D1AF">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43" name="Google Shape;343;g4096c72d90c_0_1705"/>
          <p:cNvSpPr txBox="1"/>
          <p:nvPr/>
        </p:nvSpPr>
        <p:spPr>
          <a:xfrm>
            <a:off x="1659352" y="5134701"/>
            <a:ext cx="1398300" cy="715500"/>
          </a:xfrm>
          <a:prstGeom prst="rect">
            <a:avLst/>
          </a:prstGeom>
          <a:noFill/>
          <a:ln>
            <a:noFill/>
          </a:ln>
        </p:spPr>
        <p:txBody>
          <a:bodyPr spcFirstLastPara="1" wrap="square" lIns="57150" tIns="57150" rIns="57150" bIns="57150" anchor="t" anchorCtr="0">
            <a:noAutofit/>
          </a:bodyPr>
          <a:lstStyle/>
          <a:p>
            <a:pPr marL="0" marR="0" lvl="0" indent="0" algn="l" rtl="0">
              <a:lnSpc>
                <a:spcPct val="90000"/>
              </a:lnSpc>
              <a:spcBef>
                <a:spcPts val="0"/>
              </a:spcBef>
              <a:spcAft>
                <a:spcPts val="0"/>
              </a:spcAft>
              <a:buClr>
                <a:srgbClr val="000000"/>
              </a:buClr>
              <a:buSzPts val="1500"/>
              <a:buFont typeface="Arial"/>
              <a:buNone/>
            </a:pPr>
            <a:r>
              <a:rPr lang="en-GB" sz="1600" b="1" i="0" u="none" strike="noStrike" cap="none">
                <a:solidFill>
                  <a:schemeClr val="dk1"/>
                </a:solidFill>
                <a:latin typeface="Helvetica Neue"/>
                <a:ea typeface="Helvetica Neue"/>
                <a:cs typeface="Helvetica Neue"/>
                <a:sym typeface="Helvetica Neue"/>
              </a:rPr>
              <a:t>Social &amp; Emotional</a:t>
            </a:r>
            <a:endParaRPr sz="1200" b="1" i="0" u="none" strike="noStrike" cap="none">
              <a:solidFill>
                <a:schemeClr val="dk1"/>
              </a:solidFill>
              <a:latin typeface="Helvetica Neue"/>
              <a:ea typeface="Helvetica Neue"/>
              <a:cs typeface="Helvetica Neue"/>
              <a:sym typeface="Helvetica Neue"/>
            </a:endParaRPr>
          </a:p>
        </p:txBody>
      </p:sp>
      <p:pic>
        <p:nvPicPr>
          <p:cNvPr id="344" name="Google Shape;344;g4096c72d90c_0_1705"/>
          <p:cNvPicPr preferRelativeResize="0"/>
          <p:nvPr/>
        </p:nvPicPr>
        <p:blipFill rotWithShape="1">
          <a:blip r:embed="rId6">
            <a:alphaModFix/>
          </a:blip>
          <a:srcRect/>
          <a:stretch/>
        </p:blipFill>
        <p:spPr>
          <a:xfrm>
            <a:off x="844649" y="4940148"/>
            <a:ext cx="725194" cy="719525"/>
          </a:xfrm>
          <a:prstGeom prst="rect">
            <a:avLst/>
          </a:prstGeom>
          <a:noFill/>
          <a:ln>
            <a:noFill/>
          </a:ln>
        </p:spPr>
      </p:pic>
      <p:grpSp>
        <p:nvGrpSpPr>
          <p:cNvPr id="345" name="Google Shape;345;g4096c72d90c_0_1705"/>
          <p:cNvGrpSpPr/>
          <p:nvPr/>
        </p:nvGrpSpPr>
        <p:grpSpPr>
          <a:xfrm>
            <a:off x="7940072" y="929790"/>
            <a:ext cx="996061" cy="551597"/>
            <a:chOff x="-4589724" y="2901047"/>
            <a:chExt cx="1408656" cy="692700"/>
          </a:xfrm>
        </p:grpSpPr>
        <p:sp>
          <p:nvSpPr>
            <p:cNvPr id="346" name="Google Shape;346;g4096c72d90c_0_1705"/>
            <p:cNvSpPr/>
            <p:nvPr/>
          </p:nvSpPr>
          <p:spPr>
            <a:xfrm>
              <a:off x="-4437324" y="2911433"/>
              <a:ext cx="1256256" cy="682182"/>
            </a:xfrm>
            <a:prstGeom prst="flowChartTerminator">
              <a:avLst/>
            </a:prstGeom>
            <a:solidFill>
              <a:srgbClr val="69235C"/>
            </a:solidFill>
            <a:ln w="25400" cap="flat" cmpd="sng">
              <a:solidFill>
                <a:schemeClr val="accent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100" b="0" i="0" u="none" strike="noStrike" cap="none">
                  <a:solidFill>
                    <a:schemeClr val="lt1"/>
                  </a:solidFill>
                  <a:latin typeface="Arial"/>
                  <a:ea typeface="Arial"/>
                  <a:cs typeface="Arial"/>
                  <a:sym typeface="Arial"/>
                </a:rPr>
                <a:t>        TBM </a:t>
              </a:r>
              <a:endParaRPr sz="1000" b="0" i="0" u="none" strike="noStrike" cap="none">
                <a:solidFill>
                  <a:srgbClr val="000000"/>
                </a:solidFill>
                <a:latin typeface="Arial"/>
                <a:ea typeface="Arial"/>
                <a:cs typeface="Arial"/>
                <a:sym typeface="Arial"/>
              </a:endParaRPr>
            </a:p>
          </p:txBody>
        </p:sp>
        <p:sp>
          <p:nvSpPr>
            <p:cNvPr id="347" name="Google Shape;347;g4096c72d90c_0_1705"/>
            <p:cNvSpPr/>
            <p:nvPr/>
          </p:nvSpPr>
          <p:spPr>
            <a:xfrm>
              <a:off x="-4589724" y="2901047"/>
              <a:ext cx="609300" cy="692700"/>
            </a:xfrm>
            <a:prstGeom prst="ellipse">
              <a:avLst/>
            </a:prstGeom>
            <a:solidFill>
              <a:schemeClr val="lt1"/>
            </a:solidFill>
            <a:ln w="25400" cap="flat" cmpd="sng">
              <a:solidFill>
                <a:schemeClr val="accent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1800" b="1" i="0" u="none" strike="noStrike" cap="none">
                  <a:solidFill>
                    <a:schemeClr val="accent2"/>
                  </a:solidFill>
                  <a:latin typeface="Arial"/>
                  <a:ea typeface="Arial"/>
                  <a:cs typeface="Arial"/>
                  <a:sym typeface="Arial"/>
                </a:rPr>
                <a:t>3</a:t>
              </a:r>
              <a:endParaRPr sz="500" b="0" i="0" u="none" strike="noStrike" cap="none">
                <a:solidFill>
                  <a:srgbClr val="000000"/>
                </a:solidFill>
                <a:latin typeface="Arial"/>
                <a:ea typeface="Arial"/>
                <a:cs typeface="Arial"/>
                <a:sym typeface="Arial"/>
              </a:endParaRPr>
            </a:p>
          </p:txBody>
        </p:sp>
      </p:grpSp>
      <p:sp>
        <p:nvSpPr>
          <p:cNvPr id="348" name="Google Shape;348;g4096c72d90c_0_1705"/>
          <p:cNvSpPr/>
          <p:nvPr/>
        </p:nvSpPr>
        <p:spPr>
          <a:xfrm>
            <a:off x="-8850" y="6480400"/>
            <a:ext cx="9161700" cy="377700"/>
          </a:xfrm>
          <a:prstGeom prst="rect">
            <a:avLst/>
          </a:prstGeom>
          <a:solidFill>
            <a:srgbClr val="69235C"/>
          </a:solidFill>
          <a:ln w="9525" cap="flat" cmpd="sng">
            <a:solidFill>
              <a:srgbClr val="69235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49" name="Google Shape;349;g4096c72d90c_0_1705"/>
          <p:cNvPicPr preferRelativeResize="0"/>
          <p:nvPr/>
        </p:nvPicPr>
        <p:blipFill rotWithShape="1">
          <a:blip r:embed="rId7">
            <a:alphaModFix/>
          </a:blip>
          <a:srcRect/>
          <a:stretch/>
        </p:blipFill>
        <p:spPr>
          <a:xfrm>
            <a:off x="8364692" y="5419575"/>
            <a:ext cx="705525" cy="705525"/>
          </a:xfrm>
          <a:prstGeom prst="rect">
            <a:avLst/>
          </a:prstGeom>
          <a:noFill/>
          <a:ln>
            <a:noFill/>
          </a:ln>
        </p:spPr>
      </p:pic>
      <p:grpSp>
        <p:nvGrpSpPr>
          <p:cNvPr id="350" name="Google Shape;350;g4096c72d90c_0_1705"/>
          <p:cNvGrpSpPr/>
          <p:nvPr/>
        </p:nvGrpSpPr>
        <p:grpSpPr>
          <a:xfrm>
            <a:off x="7940072" y="239623"/>
            <a:ext cx="996061" cy="551597"/>
            <a:chOff x="-4589724" y="2901047"/>
            <a:chExt cx="1408656" cy="692700"/>
          </a:xfrm>
        </p:grpSpPr>
        <p:sp>
          <p:nvSpPr>
            <p:cNvPr id="351" name="Google Shape;351;g4096c72d90c_0_1705"/>
            <p:cNvSpPr/>
            <p:nvPr/>
          </p:nvSpPr>
          <p:spPr>
            <a:xfrm>
              <a:off x="-4437324" y="2911433"/>
              <a:ext cx="1256256" cy="682182"/>
            </a:xfrm>
            <a:prstGeom prst="flowChartTerminator">
              <a:avLst/>
            </a:prstGeom>
            <a:solidFill>
              <a:srgbClr val="69235C"/>
            </a:solidFill>
            <a:ln w="25400" cap="flat" cmpd="sng">
              <a:solidFill>
                <a:schemeClr val="accent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sz="1100" b="0" i="0" u="none" strike="noStrike" cap="none">
                  <a:solidFill>
                    <a:schemeClr val="lt1"/>
                  </a:solidFill>
                  <a:latin typeface="Arial"/>
                  <a:ea typeface="Arial"/>
                  <a:cs typeface="Arial"/>
                  <a:sym typeface="Arial"/>
                </a:rPr>
                <a:t>        TBM </a:t>
              </a:r>
              <a:endParaRPr sz="1000" b="0" i="0" u="none" strike="noStrike" cap="none">
                <a:solidFill>
                  <a:srgbClr val="000000"/>
                </a:solidFill>
                <a:latin typeface="Arial"/>
                <a:ea typeface="Arial"/>
                <a:cs typeface="Arial"/>
                <a:sym typeface="Arial"/>
              </a:endParaRPr>
            </a:p>
          </p:txBody>
        </p:sp>
        <p:sp>
          <p:nvSpPr>
            <p:cNvPr id="352" name="Google Shape;352;g4096c72d90c_0_1705"/>
            <p:cNvSpPr/>
            <p:nvPr/>
          </p:nvSpPr>
          <p:spPr>
            <a:xfrm>
              <a:off x="-4589724" y="2901047"/>
              <a:ext cx="609300" cy="692700"/>
            </a:xfrm>
            <a:prstGeom prst="ellipse">
              <a:avLst/>
            </a:prstGeom>
            <a:solidFill>
              <a:schemeClr val="lt1"/>
            </a:solidFill>
            <a:ln w="25400" cap="flat" cmpd="sng">
              <a:solidFill>
                <a:schemeClr val="accent2"/>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GB" sz="1800" b="1" i="0" u="none" strike="noStrike" cap="none">
                  <a:solidFill>
                    <a:schemeClr val="accent2"/>
                  </a:solidFill>
                  <a:latin typeface="Arial"/>
                  <a:ea typeface="Arial"/>
                  <a:cs typeface="Arial"/>
                  <a:sym typeface="Arial"/>
                </a:rPr>
                <a:t>1</a:t>
              </a:r>
              <a:endParaRPr sz="500" b="0" i="0" u="none" strike="noStrike" cap="none">
                <a:solidFill>
                  <a:srgbClr val="000000"/>
                </a:solidFill>
                <a:latin typeface="Arial"/>
                <a:ea typeface="Arial"/>
                <a:cs typeface="Arial"/>
                <a:sym typeface="Arial"/>
              </a:endParaRPr>
            </a:p>
          </p:txBody>
        </p:sp>
      </p:grpSp>
      <p:sp>
        <p:nvSpPr>
          <p:cNvPr id="353" name="Google Shape;353;g4096c72d90c_0_1705"/>
          <p:cNvSpPr txBox="1"/>
          <p:nvPr/>
        </p:nvSpPr>
        <p:spPr>
          <a:xfrm>
            <a:off x="206350" y="217200"/>
            <a:ext cx="5126100" cy="5685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08AEB4"/>
                </a:solidFill>
                <a:latin typeface="Helvetica Neue"/>
                <a:ea typeface="Helvetica Neue"/>
                <a:cs typeface="Helvetica Neue"/>
                <a:sym typeface="Helvetica Neue"/>
              </a:rPr>
              <a:t>The Oracy Framework</a:t>
            </a:r>
            <a:endParaRPr sz="2400" b="0" i="0" u="none" strike="noStrike" cap="none">
              <a:solidFill>
                <a:srgbClr val="08AEB4"/>
              </a:solidFill>
              <a:latin typeface="Arial"/>
              <a:ea typeface="Arial"/>
              <a:cs typeface="Arial"/>
              <a:sym typeface="Arial"/>
            </a:endParaRPr>
          </a:p>
        </p:txBody>
      </p:sp>
      <p:sp>
        <p:nvSpPr>
          <p:cNvPr id="354" name="Google Shape;354;g4096c72d90c_0_1705"/>
          <p:cNvSpPr/>
          <p:nvPr/>
        </p:nvSpPr>
        <p:spPr>
          <a:xfrm>
            <a:off x="315426" y="871667"/>
            <a:ext cx="4900500" cy="116100"/>
          </a:xfrm>
          <a:prstGeom prst="roundRect">
            <a:avLst>
              <a:gd name="adj" fmla="val 50000"/>
            </a:avLst>
          </a:prstGeom>
          <a:solidFill>
            <a:srgbClr val="08AEB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FFFF"/>
              </a:highlight>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g4096c72d90c_0_1693"/>
          <p:cNvPicPr preferRelativeResize="0"/>
          <p:nvPr/>
        </p:nvPicPr>
        <p:blipFill rotWithShape="1">
          <a:blip r:embed="rId3">
            <a:alphaModFix/>
          </a:blip>
          <a:srcRect/>
          <a:stretch/>
        </p:blipFill>
        <p:spPr>
          <a:xfrm>
            <a:off x="372901" y="1138353"/>
            <a:ext cx="8398204" cy="3875642"/>
          </a:xfrm>
          <a:prstGeom prst="rect">
            <a:avLst/>
          </a:prstGeom>
          <a:noFill/>
          <a:ln>
            <a:noFill/>
          </a:ln>
        </p:spPr>
      </p:pic>
      <p:pic>
        <p:nvPicPr>
          <p:cNvPr id="361" name="Google Shape;361;g4096c72d90c_0_1693"/>
          <p:cNvPicPr preferRelativeResize="0"/>
          <p:nvPr/>
        </p:nvPicPr>
        <p:blipFill rotWithShape="1">
          <a:blip r:embed="rId4">
            <a:alphaModFix/>
          </a:blip>
          <a:srcRect/>
          <a:stretch/>
        </p:blipFill>
        <p:spPr>
          <a:xfrm>
            <a:off x="205625" y="1096000"/>
            <a:ext cx="1398300" cy="746462"/>
          </a:xfrm>
          <a:prstGeom prst="rect">
            <a:avLst/>
          </a:prstGeom>
          <a:noFill/>
          <a:ln>
            <a:noFill/>
          </a:ln>
        </p:spPr>
      </p:pic>
      <p:sp>
        <p:nvSpPr>
          <p:cNvPr id="362" name="Google Shape;362;g4096c72d90c_0_1693"/>
          <p:cNvSpPr txBox="1"/>
          <p:nvPr/>
        </p:nvSpPr>
        <p:spPr>
          <a:xfrm>
            <a:off x="5501600" y="0"/>
            <a:ext cx="2481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g4096c72d90c_0_1693"/>
          <p:cNvSpPr/>
          <p:nvPr/>
        </p:nvSpPr>
        <p:spPr>
          <a:xfrm>
            <a:off x="-8850" y="6480400"/>
            <a:ext cx="9161700" cy="377700"/>
          </a:xfrm>
          <a:prstGeom prst="rect">
            <a:avLst/>
          </a:prstGeom>
          <a:solidFill>
            <a:srgbClr val="69235C"/>
          </a:solidFill>
          <a:ln w="9525" cap="flat" cmpd="sng">
            <a:solidFill>
              <a:srgbClr val="69235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64" name="Google Shape;364;g4096c72d90c_0_1693"/>
          <p:cNvPicPr preferRelativeResize="0"/>
          <p:nvPr/>
        </p:nvPicPr>
        <p:blipFill rotWithShape="1">
          <a:blip r:embed="rId5">
            <a:alphaModFix/>
          </a:blip>
          <a:srcRect/>
          <a:stretch/>
        </p:blipFill>
        <p:spPr>
          <a:xfrm>
            <a:off x="8338442" y="5814975"/>
            <a:ext cx="705525" cy="705525"/>
          </a:xfrm>
          <a:prstGeom prst="rect">
            <a:avLst/>
          </a:prstGeom>
          <a:noFill/>
          <a:ln>
            <a:noFill/>
          </a:ln>
        </p:spPr>
      </p:pic>
      <p:sp>
        <p:nvSpPr>
          <p:cNvPr id="365" name="Google Shape;365;g4096c72d90c_0_1693"/>
          <p:cNvSpPr txBox="1"/>
          <p:nvPr/>
        </p:nvSpPr>
        <p:spPr>
          <a:xfrm>
            <a:off x="206350" y="217200"/>
            <a:ext cx="5126100" cy="5685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08AEB4"/>
                </a:solidFill>
                <a:latin typeface="Helvetica Neue"/>
                <a:ea typeface="Helvetica Neue"/>
                <a:cs typeface="Helvetica Neue"/>
                <a:sym typeface="Helvetica Neue"/>
              </a:rPr>
              <a:t>The Oracy Framework</a:t>
            </a:r>
            <a:endParaRPr sz="2400" b="0" i="0" u="none" strike="noStrike" cap="none">
              <a:solidFill>
                <a:srgbClr val="08AEB4"/>
              </a:solidFill>
              <a:latin typeface="Arial"/>
              <a:ea typeface="Arial"/>
              <a:cs typeface="Arial"/>
              <a:sym typeface="Arial"/>
            </a:endParaRPr>
          </a:p>
        </p:txBody>
      </p:sp>
      <p:sp>
        <p:nvSpPr>
          <p:cNvPr id="366" name="Google Shape;366;g4096c72d90c_0_1693"/>
          <p:cNvSpPr/>
          <p:nvPr/>
        </p:nvSpPr>
        <p:spPr>
          <a:xfrm>
            <a:off x="315426" y="871667"/>
            <a:ext cx="4900500" cy="116100"/>
          </a:xfrm>
          <a:prstGeom prst="roundRect">
            <a:avLst>
              <a:gd name="adj" fmla="val 50000"/>
            </a:avLst>
          </a:prstGeom>
          <a:solidFill>
            <a:srgbClr val="08AEB4"/>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rgbClr val="FFFFFF"/>
              </a:highlight>
              <a:latin typeface="Helvetica Neue"/>
              <a:ea typeface="Helvetica Neue"/>
              <a:cs typeface="Helvetica Neue"/>
              <a:sym typeface="Helvetica Neue"/>
            </a:endParaRPr>
          </a:p>
        </p:txBody>
      </p:sp>
      <p:pic>
        <p:nvPicPr>
          <p:cNvPr id="367" name="Google Shape;367;g4096c72d90c_0_1693"/>
          <p:cNvPicPr preferRelativeResize="0"/>
          <p:nvPr/>
        </p:nvPicPr>
        <p:blipFill rotWithShape="1">
          <a:blip r:embed="rId6">
            <a:alphaModFix/>
          </a:blip>
          <a:srcRect/>
          <a:stretch/>
        </p:blipFill>
        <p:spPr>
          <a:xfrm>
            <a:off x="8011250" y="151367"/>
            <a:ext cx="1027275" cy="9010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g4097bedd56f_0_39"/>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Creating a culture of high quality talk</a:t>
            </a:r>
            <a:endParaRPr/>
          </a:p>
        </p:txBody>
      </p:sp>
      <p:pic>
        <p:nvPicPr>
          <p:cNvPr id="373" name="Google Shape;373;g4097bedd56f_0_39"/>
          <p:cNvPicPr preferRelativeResize="0"/>
          <p:nvPr/>
        </p:nvPicPr>
        <p:blipFill>
          <a:blip r:embed="rId3">
            <a:alphaModFix/>
          </a:blip>
          <a:stretch>
            <a:fillRect/>
          </a:stretch>
        </p:blipFill>
        <p:spPr>
          <a:xfrm>
            <a:off x="0" y="1892350"/>
            <a:ext cx="9144000" cy="34531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g4097bedd56f_0_131"/>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Concept Maps</a:t>
            </a:r>
            <a:endParaRPr/>
          </a:p>
        </p:txBody>
      </p:sp>
      <p:pic>
        <p:nvPicPr>
          <p:cNvPr id="379" name="Google Shape;379;g4097bedd56f_0_131"/>
          <p:cNvPicPr preferRelativeResize="0"/>
          <p:nvPr/>
        </p:nvPicPr>
        <p:blipFill>
          <a:blip r:embed="rId3">
            <a:alphaModFix/>
          </a:blip>
          <a:stretch>
            <a:fillRect/>
          </a:stretch>
        </p:blipFill>
        <p:spPr>
          <a:xfrm>
            <a:off x="0" y="1606050"/>
            <a:ext cx="9144000" cy="506963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g4096c72d90c_0_1666"/>
          <p:cNvSpPr txBox="1">
            <a:spLocks noGrp="1"/>
          </p:cNvSpPr>
          <p:nvPr>
            <p:ph type="body" idx="1"/>
          </p:nvPr>
        </p:nvSpPr>
        <p:spPr>
          <a:xfrm>
            <a:off x="615025" y="1811975"/>
            <a:ext cx="3886200" cy="7812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115000"/>
              </a:lnSpc>
              <a:spcBef>
                <a:spcPts val="0"/>
              </a:spcBef>
              <a:spcAft>
                <a:spcPts val="1200"/>
              </a:spcAft>
              <a:buSzPts val="1100"/>
              <a:buFont typeface="Arial"/>
              <a:buNone/>
            </a:pPr>
            <a:r>
              <a:rPr lang="en-GB" sz="2400">
                <a:solidFill>
                  <a:srgbClr val="595959"/>
                </a:solidFill>
                <a:latin typeface="Calibri"/>
                <a:ea typeface="Calibri"/>
                <a:cs typeface="Calibri"/>
                <a:sym typeface="Calibri"/>
              </a:rPr>
              <a:t>1 - offers a definition</a:t>
            </a:r>
            <a:endParaRPr/>
          </a:p>
        </p:txBody>
      </p:sp>
      <p:sp>
        <p:nvSpPr>
          <p:cNvPr id="385" name="Google Shape;385;g4096c72d90c_0_1666"/>
          <p:cNvSpPr txBox="1">
            <a:spLocks noGrp="1"/>
          </p:cNvSpPr>
          <p:nvPr>
            <p:ph type="ctrTitle"/>
          </p:nvPr>
        </p:nvSpPr>
        <p:spPr>
          <a:xfrm>
            <a:off x="898869" y="350441"/>
            <a:ext cx="7886700" cy="912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AA1053"/>
              </a:buClr>
              <a:buSzPts val="3300"/>
              <a:buFont typeface="Cardo"/>
              <a:buNone/>
            </a:pPr>
            <a:r>
              <a:rPr lang="en-GB"/>
              <a:t>Talk Triad</a:t>
            </a:r>
            <a:endParaRPr/>
          </a:p>
        </p:txBody>
      </p:sp>
      <p:sp>
        <p:nvSpPr>
          <p:cNvPr id="386" name="Google Shape;386;g4096c72d90c_0_1666"/>
          <p:cNvSpPr txBox="1">
            <a:spLocks noGrp="1"/>
          </p:cNvSpPr>
          <p:nvPr>
            <p:ph type="body" idx="1"/>
          </p:nvPr>
        </p:nvSpPr>
        <p:spPr>
          <a:xfrm>
            <a:off x="4966725" y="5011850"/>
            <a:ext cx="3886200" cy="912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fontScale="92500" lnSpcReduction="20000"/>
          </a:bodyPr>
          <a:lstStyle/>
          <a:p>
            <a:pPr marL="0" lvl="0" indent="0" algn="l" rtl="0">
              <a:lnSpc>
                <a:spcPct val="115000"/>
              </a:lnSpc>
              <a:spcBef>
                <a:spcPts val="0"/>
              </a:spcBef>
              <a:spcAft>
                <a:spcPts val="1200"/>
              </a:spcAft>
              <a:buSzPts val="1100"/>
              <a:buFont typeface="Arial"/>
              <a:buNone/>
            </a:pPr>
            <a:r>
              <a:rPr lang="en-GB" sz="2400">
                <a:solidFill>
                  <a:srgbClr val="595959"/>
                </a:solidFill>
                <a:latin typeface="Calibri"/>
                <a:ea typeface="Calibri"/>
                <a:cs typeface="Calibri"/>
                <a:sym typeface="Calibri"/>
              </a:rPr>
              <a:t>Everyone: co-construct a final definition</a:t>
            </a:r>
            <a:endParaRPr/>
          </a:p>
        </p:txBody>
      </p:sp>
      <p:sp>
        <p:nvSpPr>
          <p:cNvPr id="387" name="Google Shape;387;g4096c72d90c_0_1666"/>
          <p:cNvSpPr txBox="1">
            <a:spLocks noGrp="1"/>
          </p:cNvSpPr>
          <p:nvPr>
            <p:ph type="body" idx="1"/>
          </p:nvPr>
        </p:nvSpPr>
        <p:spPr>
          <a:xfrm>
            <a:off x="615025" y="2880250"/>
            <a:ext cx="3886200" cy="16218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lnSpcReduction="10000"/>
          </a:bodyPr>
          <a:lstStyle/>
          <a:p>
            <a:pPr marL="0" lvl="0" indent="0" algn="l" rtl="0">
              <a:lnSpc>
                <a:spcPct val="115000"/>
              </a:lnSpc>
              <a:spcBef>
                <a:spcPts val="0"/>
              </a:spcBef>
              <a:spcAft>
                <a:spcPts val="0"/>
              </a:spcAft>
              <a:buSzPts val="1100"/>
              <a:buFont typeface="Arial"/>
              <a:buNone/>
            </a:pPr>
            <a:r>
              <a:rPr lang="en-GB" sz="2400">
                <a:solidFill>
                  <a:srgbClr val="595959"/>
                </a:solidFill>
                <a:latin typeface="Calibri"/>
                <a:ea typeface="Calibri"/>
                <a:cs typeface="Calibri"/>
                <a:sym typeface="Calibri"/>
              </a:rPr>
              <a:t>2 - agrees and builds on this</a:t>
            </a:r>
            <a:endParaRPr sz="2400">
              <a:solidFill>
                <a:srgbClr val="595959"/>
              </a:solidFill>
              <a:latin typeface="Calibri"/>
              <a:ea typeface="Calibri"/>
              <a:cs typeface="Calibri"/>
              <a:sym typeface="Calibri"/>
            </a:endParaRPr>
          </a:p>
          <a:p>
            <a:pPr marL="0" lvl="0" indent="0" algn="l" rtl="0">
              <a:lnSpc>
                <a:spcPct val="115000"/>
              </a:lnSpc>
              <a:spcBef>
                <a:spcPts val="1200"/>
              </a:spcBef>
              <a:spcAft>
                <a:spcPts val="1200"/>
              </a:spcAft>
              <a:buSzPts val="1100"/>
              <a:buFont typeface="Arial"/>
              <a:buNone/>
            </a:pPr>
            <a:r>
              <a:rPr lang="en-GB" sz="2400" b="1">
                <a:solidFill>
                  <a:srgbClr val="595959"/>
                </a:solidFill>
                <a:latin typeface="Calibri"/>
                <a:ea typeface="Calibri"/>
                <a:cs typeface="Calibri"/>
                <a:sym typeface="Calibri"/>
              </a:rPr>
              <a:t>‘I agree with X and would like to add…’</a:t>
            </a:r>
            <a:endParaRPr/>
          </a:p>
        </p:txBody>
      </p:sp>
      <p:sp>
        <p:nvSpPr>
          <p:cNvPr id="388" name="Google Shape;388;g4096c72d90c_0_1666"/>
          <p:cNvSpPr txBox="1">
            <a:spLocks noGrp="1"/>
          </p:cNvSpPr>
          <p:nvPr>
            <p:ph type="body" idx="1"/>
          </p:nvPr>
        </p:nvSpPr>
        <p:spPr>
          <a:xfrm>
            <a:off x="615025" y="4733675"/>
            <a:ext cx="3886200" cy="18180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fontScale="92500" lnSpcReduction="10000"/>
          </a:bodyPr>
          <a:lstStyle/>
          <a:p>
            <a:pPr marL="0" lvl="0" indent="0" algn="l" rtl="0">
              <a:lnSpc>
                <a:spcPct val="115000"/>
              </a:lnSpc>
              <a:spcBef>
                <a:spcPts val="0"/>
              </a:spcBef>
              <a:spcAft>
                <a:spcPts val="0"/>
              </a:spcAft>
              <a:buSzPts val="1100"/>
              <a:buFont typeface="Arial"/>
              <a:buNone/>
            </a:pPr>
            <a:r>
              <a:rPr lang="en-GB" sz="2400">
                <a:solidFill>
                  <a:srgbClr val="595959"/>
                </a:solidFill>
                <a:latin typeface="Calibri"/>
                <a:ea typeface="Calibri"/>
                <a:cs typeface="Calibri"/>
                <a:sym typeface="Calibri"/>
              </a:rPr>
              <a:t>3 - builds/challenges on the previous definitions</a:t>
            </a:r>
            <a:endParaRPr sz="2400">
              <a:solidFill>
                <a:srgbClr val="595959"/>
              </a:solidFill>
              <a:latin typeface="Calibri"/>
              <a:ea typeface="Calibri"/>
              <a:cs typeface="Calibri"/>
              <a:sym typeface="Calibri"/>
            </a:endParaRPr>
          </a:p>
          <a:p>
            <a:pPr marL="0" lvl="0" indent="0" algn="l" rtl="0">
              <a:lnSpc>
                <a:spcPct val="115000"/>
              </a:lnSpc>
              <a:spcBef>
                <a:spcPts val="1200"/>
              </a:spcBef>
              <a:spcAft>
                <a:spcPts val="1200"/>
              </a:spcAft>
              <a:buSzPts val="1100"/>
              <a:buFont typeface="Arial"/>
              <a:buNone/>
            </a:pPr>
            <a:r>
              <a:rPr lang="en-GB" sz="2400" b="1">
                <a:solidFill>
                  <a:srgbClr val="595959"/>
                </a:solidFill>
                <a:latin typeface="Calibri"/>
                <a:ea typeface="Calibri"/>
                <a:cs typeface="Calibri"/>
                <a:sym typeface="Calibri"/>
              </a:rPr>
              <a:t>‘I agree with…/disagree because…’</a:t>
            </a:r>
            <a:endParaRPr/>
          </a:p>
        </p:txBody>
      </p:sp>
      <p:sp>
        <p:nvSpPr>
          <p:cNvPr id="389" name="Google Shape;389;g4096c72d90c_0_1666"/>
          <p:cNvSpPr/>
          <p:nvPr/>
        </p:nvSpPr>
        <p:spPr>
          <a:xfrm>
            <a:off x="5270750" y="2278425"/>
            <a:ext cx="3453900" cy="1813200"/>
          </a:xfrm>
          <a:prstGeom prst="wedgeRoundRectCallout">
            <a:avLst>
              <a:gd name="adj1" fmla="val -60494"/>
              <a:gd name="adj2" fmla="val 69052"/>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32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4096c72d90c_0_1656"/>
          <p:cNvSpPr txBox="1">
            <a:spLocks noGrp="1"/>
          </p:cNvSpPr>
          <p:nvPr>
            <p:ph type="body" idx="1"/>
          </p:nvPr>
        </p:nvSpPr>
        <p:spPr>
          <a:xfrm>
            <a:off x="615025" y="1811975"/>
            <a:ext cx="3886200" cy="7812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a:bodyPr>
          <a:lstStyle/>
          <a:p>
            <a:pPr marL="0" lvl="0" indent="0" algn="l" rtl="0">
              <a:lnSpc>
                <a:spcPct val="115000"/>
              </a:lnSpc>
              <a:spcBef>
                <a:spcPts val="0"/>
              </a:spcBef>
              <a:spcAft>
                <a:spcPts val="1200"/>
              </a:spcAft>
              <a:buSzPts val="1100"/>
              <a:buFont typeface="Arial"/>
              <a:buNone/>
            </a:pPr>
            <a:r>
              <a:rPr lang="en-GB" sz="2400">
                <a:solidFill>
                  <a:srgbClr val="595959"/>
                </a:solidFill>
                <a:latin typeface="Calibri"/>
                <a:ea typeface="Calibri"/>
                <a:cs typeface="Calibri"/>
                <a:sym typeface="Calibri"/>
              </a:rPr>
              <a:t>1 - offers a definition</a:t>
            </a:r>
            <a:endParaRPr/>
          </a:p>
        </p:txBody>
      </p:sp>
      <p:sp>
        <p:nvSpPr>
          <p:cNvPr id="395" name="Google Shape;395;g4096c72d90c_0_1656"/>
          <p:cNvSpPr txBox="1">
            <a:spLocks noGrp="1"/>
          </p:cNvSpPr>
          <p:nvPr>
            <p:ph type="ctrTitle"/>
          </p:nvPr>
        </p:nvSpPr>
        <p:spPr>
          <a:xfrm>
            <a:off x="898869" y="350441"/>
            <a:ext cx="7886700" cy="912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AA1053"/>
              </a:buClr>
              <a:buSzPts val="3300"/>
              <a:buFont typeface="Cardo"/>
              <a:buNone/>
            </a:pPr>
            <a:r>
              <a:rPr lang="en-GB"/>
              <a:t>Talk Triad</a:t>
            </a:r>
            <a:endParaRPr/>
          </a:p>
        </p:txBody>
      </p:sp>
      <p:sp>
        <p:nvSpPr>
          <p:cNvPr id="396" name="Google Shape;396;g4096c72d90c_0_1656"/>
          <p:cNvSpPr txBox="1">
            <a:spLocks noGrp="1"/>
          </p:cNvSpPr>
          <p:nvPr>
            <p:ph type="body" idx="1"/>
          </p:nvPr>
        </p:nvSpPr>
        <p:spPr>
          <a:xfrm>
            <a:off x="4966725" y="5011850"/>
            <a:ext cx="3886200" cy="9123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fontScale="92500" lnSpcReduction="20000"/>
          </a:bodyPr>
          <a:lstStyle/>
          <a:p>
            <a:pPr marL="0" lvl="0" indent="0" algn="l" rtl="0">
              <a:lnSpc>
                <a:spcPct val="115000"/>
              </a:lnSpc>
              <a:spcBef>
                <a:spcPts val="0"/>
              </a:spcBef>
              <a:spcAft>
                <a:spcPts val="1200"/>
              </a:spcAft>
              <a:buSzPts val="1100"/>
              <a:buFont typeface="Arial"/>
              <a:buNone/>
            </a:pPr>
            <a:r>
              <a:rPr lang="en-GB" sz="2400">
                <a:solidFill>
                  <a:srgbClr val="595959"/>
                </a:solidFill>
                <a:latin typeface="Calibri"/>
                <a:ea typeface="Calibri"/>
                <a:cs typeface="Calibri"/>
                <a:sym typeface="Calibri"/>
              </a:rPr>
              <a:t>Everyone: co-construct a final definition</a:t>
            </a:r>
            <a:endParaRPr/>
          </a:p>
        </p:txBody>
      </p:sp>
      <p:sp>
        <p:nvSpPr>
          <p:cNvPr id="397" name="Google Shape;397;g4096c72d90c_0_1656"/>
          <p:cNvSpPr txBox="1">
            <a:spLocks noGrp="1"/>
          </p:cNvSpPr>
          <p:nvPr>
            <p:ph type="body" idx="1"/>
          </p:nvPr>
        </p:nvSpPr>
        <p:spPr>
          <a:xfrm>
            <a:off x="615025" y="2880250"/>
            <a:ext cx="3886200" cy="16218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lnSpcReduction="10000"/>
          </a:bodyPr>
          <a:lstStyle/>
          <a:p>
            <a:pPr marL="0" lvl="0" indent="0" algn="l" rtl="0">
              <a:lnSpc>
                <a:spcPct val="115000"/>
              </a:lnSpc>
              <a:spcBef>
                <a:spcPts val="0"/>
              </a:spcBef>
              <a:spcAft>
                <a:spcPts val="0"/>
              </a:spcAft>
              <a:buSzPts val="1100"/>
              <a:buFont typeface="Arial"/>
              <a:buNone/>
            </a:pPr>
            <a:r>
              <a:rPr lang="en-GB" sz="2400">
                <a:solidFill>
                  <a:srgbClr val="595959"/>
                </a:solidFill>
                <a:latin typeface="Calibri"/>
                <a:ea typeface="Calibri"/>
                <a:cs typeface="Calibri"/>
                <a:sym typeface="Calibri"/>
              </a:rPr>
              <a:t>2 - agrees and builds on this</a:t>
            </a:r>
            <a:endParaRPr sz="2400">
              <a:solidFill>
                <a:srgbClr val="595959"/>
              </a:solidFill>
              <a:latin typeface="Calibri"/>
              <a:ea typeface="Calibri"/>
              <a:cs typeface="Calibri"/>
              <a:sym typeface="Calibri"/>
            </a:endParaRPr>
          </a:p>
          <a:p>
            <a:pPr marL="0" lvl="0" indent="0" algn="l" rtl="0">
              <a:lnSpc>
                <a:spcPct val="115000"/>
              </a:lnSpc>
              <a:spcBef>
                <a:spcPts val="1200"/>
              </a:spcBef>
              <a:spcAft>
                <a:spcPts val="1200"/>
              </a:spcAft>
              <a:buSzPts val="1100"/>
              <a:buFont typeface="Arial"/>
              <a:buNone/>
            </a:pPr>
            <a:r>
              <a:rPr lang="en-GB" sz="2400" b="1">
                <a:solidFill>
                  <a:srgbClr val="595959"/>
                </a:solidFill>
                <a:latin typeface="Calibri"/>
                <a:ea typeface="Calibri"/>
                <a:cs typeface="Calibri"/>
                <a:sym typeface="Calibri"/>
              </a:rPr>
              <a:t>‘I agree with X and would like to add…’</a:t>
            </a:r>
            <a:endParaRPr/>
          </a:p>
        </p:txBody>
      </p:sp>
      <p:sp>
        <p:nvSpPr>
          <p:cNvPr id="398" name="Google Shape;398;g4096c72d90c_0_1656"/>
          <p:cNvSpPr txBox="1">
            <a:spLocks noGrp="1"/>
          </p:cNvSpPr>
          <p:nvPr>
            <p:ph type="body" idx="1"/>
          </p:nvPr>
        </p:nvSpPr>
        <p:spPr>
          <a:xfrm>
            <a:off x="615025" y="4733675"/>
            <a:ext cx="3886200" cy="18180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rmAutofit fontScale="92500" lnSpcReduction="10000"/>
          </a:bodyPr>
          <a:lstStyle/>
          <a:p>
            <a:pPr marL="0" lvl="0" indent="0" algn="l" rtl="0">
              <a:lnSpc>
                <a:spcPct val="115000"/>
              </a:lnSpc>
              <a:spcBef>
                <a:spcPts val="0"/>
              </a:spcBef>
              <a:spcAft>
                <a:spcPts val="0"/>
              </a:spcAft>
              <a:buSzPts val="1100"/>
              <a:buFont typeface="Arial"/>
              <a:buNone/>
            </a:pPr>
            <a:r>
              <a:rPr lang="en-GB" sz="2400">
                <a:solidFill>
                  <a:srgbClr val="595959"/>
                </a:solidFill>
                <a:latin typeface="Calibri"/>
                <a:ea typeface="Calibri"/>
                <a:cs typeface="Calibri"/>
                <a:sym typeface="Calibri"/>
              </a:rPr>
              <a:t>3 - builds/challenges on the previous definitions</a:t>
            </a:r>
            <a:endParaRPr sz="2400">
              <a:solidFill>
                <a:srgbClr val="595959"/>
              </a:solidFill>
              <a:latin typeface="Calibri"/>
              <a:ea typeface="Calibri"/>
              <a:cs typeface="Calibri"/>
              <a:sym typeface="Calibri"/>
            </a:endParaRPr>
          </a:p>
          <a:p>
            <a:pPr marL="0" lvl="0" indent="0" algn="l" rtl="0">
              <a:lnSpc>
                <a:spcPct val="115000"/>
              </a:lnSpc>
              <a:spcBef>
                <a:spcPts val="1200"/>
              </a:spcBef>
              <a:spcAft>
                <a:spcPts val="1200"/>
              </a:spcAft>
              <a:buSzPts val="1100"/>
              <a:buFont typeface="Arial"/>
              <a:buNone/>
            </a:pPr>
            <a:r>
              <a:rPr lang="en-GB" sz="2400" b="1">
                <a:solidFill>
                  <a:srgbClr val="595959"/>
                </a:solidFill>
                <a:latin typeface="Calibri"/>
                <a:ea typeface="Calibri"/>
                <a:cs typeface="Calibri"/>
                <a:sym typeface="Calibri"/>
              </a:rPr>
              <a:t>‘I agree with…/disagree because…’</a:t>
            </a:r>
            <a:endParaRPr/>
          </a:p>
        </p:txBody>
      </p:sp>
      <p:sp>
        <p:nvSpPr>
          <p:cNvPr id="399" name="Google Shape;399;g4096c72d90c_0_1656"/>
          <p:cNvSpPr/>
          <p:nvPr/>
        </p:nvSpPr>
        <p:spPr>
          <a:xfrm>
            <a:off x="5270750" y="2278425"/>
            <a:ext cx="3453900" cy="1813200"/>
          </a:xfrm>
          <a:prstGeom prst="wedgeRoundRectCallout">
            <a:avLst>
              <a:gd name="adj1" fmla="val -60494"/>
              <a:gd name="adj2" fmla="val 69052"/>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3200">
                <a:latin typeface="Calibri"/>
                <a:ea typeface="Calibri"/>
                <a:cs typeface="Calibri"/>
                <a:sym typeface="Calibri"/>
              </a:rPr>
              <a:t>What is active listening?</a:t>
            </a:r>
            <a:endParaRPr sz="32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g4096c72d90c_0_3324"/>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t> Problem-solving in Maths</a:t>
            </a:r>
            <a:endParaRPr/>
          </a:p>
        </p:txBody>
      </p:sp>
      <p:pic>
        <p:nvPicPr>
          <p:cNvPr id="405" name="Google Shape;405;g4096c72d90c_0_3324"/>
          <p:cNvPicPr preferRelativeResize="0"/>
          <p:nvPr/>
        </p:nvPicPr>
        <p:blipFill>
          <a:blip r:embed="rId3">
            <a:alphaModFix/>
          </a:blip>
          <a:stretch>
            <a:fillRect/>
          </a:stretch>
        </p:blipFill>
        <p:spPr>
          <a:xfrm>
            <a:off x="0" y="1262750"/>
            <a:ext cx="9144000" cy="55952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g4097bedd56f_0_54"/>
          <p:cNvPicPr preferRelativeResize="0"/>
          <p:nvPr/>
        </p:nvPicPr>
        <p:blipFill>
          <a:blip r:embed="rId3">
            <a:alphaModFix/>
          </a:blip>
          <a:stretch>
            <a:fillRect/>
          </a:stretch>
        </p:blipFill>
        <p:spPr>
          <a:xfrm>
            <a:off x="0" y="325"/>
            <a:ext cx="5982627" cy="3364926"/>
          </a:xfrm>
          <a:prstGeom prst="rect">
            <a:avLst/>
          </a:prstGeom>
          <a:noFill/>
          <a:ln>
            <a:noFill/>
          </a:ln>
        </p:spPr>
      </p:pic>
      <p:pic>
        <p:nvPicPr>
          <p:cNvPr id="411" name="Google Shape;411;g4097bedd56f_0_54"/>
          <p:cNvPicPr preferRelativeResize="0"/>
          <p:nvPr/>
        </p:nvPicPr>
        <p:blipFill>
          <a:blip r:embed="rId4">
            <a:alphaModFix/>
          </a:blip>
          <a:stretch>
            <a:fillRect/>
          </a:stretch>
        </p:blipFill>
        <p:spPr>
          <a:xfrm>
            <a:off x="4767400" y="451987"/>
            <a:ext cx="4376601" cy="2461600"/>
          </a:xfrm>
          <a:prstGeom prst="rect">
            <a:avLst/>
          </a:prstGeom>
          <a:noFill/>
          <a:ln w="9525" cap="flat" cmpd="sng">
            <a:solidFill>
              <a:schemeClr val="dk2"/>
            </a:solidFill>
            <a:prstDash val="solid"/>
            <a:round/>
            <a:headEnd type="none" w="sm" len="sm"/>
            <a:tailEnd type="none" w="sm" len="sm"/>
          </a:ln>
        </p:spPr>
      </p:pic>
      <p:pic>
        <p:nvPicPr>
          <p:cNvPr id="412" name="Google Shape;412;g4097bedd56f_0_54"/>
          <p:cNvPicPr preferRelativeResize="0"/>
          <p:nvPr/>
        </p:nvPicPr>
        <p:blipFill>
          <a:blip r:embed="rId5">
            <a:alphaModFix/>
          </a:blip>
          <a:stretch>
            <a:fillRect/>
          </a:stretch>
        </p:blipFill>
        <p:spPr>
          <a:xfrm>
            <a:off x="648962" y="3365248"/>
            <a:ext cx="6209926" cy="3492750"/>
          </a:xfrm>
          <a:prstGeom prst="rect">
            <a:avLst/>
          </a:prstGeom>
          <a:noFill/>
          <a:ln w="9525" cap="flat" cmpd="sng">
            <a:solidFill>
              <a:schemeClr val="dk2"/>
            </a:solidFill>
            <a:prstDash val="solid"/>
            <a:round/>
            <a:headEnd type="none" w="sm" len="sm"/>
            <a:tailEnd type="none" w="sm" len="sm"/>
          </a:ln>
        </p:spPr>
      </p:pic>
      <p:pic>
        <p:nvPicPr>
          <p:cNvPr id="413" name="Google Shape;413;g4097bedd56f_0_54"/>
          <p:cNvPicPr preferRelativeResize="0"/>
          <p:nvPr/>
        </p:nvPicPr>
        <p:blipFill rotWithShape="1">
          <a:blip r:embed="rId6">
            <a:alphaModFix/>
          </a:blip>
          <a:srcRect/>
          <a:stretch/>
        </p:blipFill>
        <p:spPr>
          <a:xfrm>
            <a:off x="5245050" y="3365250"/>
            <a:ext cx="1613850" cy="1177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g4097bedd56f_0_331"/>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latin typeface="Calibri"/>
                <a:ea typeface="Calibri"/>
                <a:cs typeface="Calibri"/>
                <a:sym typeface="Calibri"/>
              </a:rPr>
              <a:t>Talk to develop disciplinary thinking </a:t>
            </a:r>
            <a:endParaRPr>
              <a:latin typeface="Calibri"/>
              <a:ea typeface="Calibri"/>
              <a:cs typeface="Calibri"/>
              <a:sym typeface="Calibri"/>
            </a:endParaRPr>
          </a:p>
        </p:txBody>
      </p:sp>
      <p:sp>
        <p:nvSpPr>
          <p:cNvPr id="419" name="Google Shape;419;g4097bedd56f_0_331"/>
          <p:cNvSpPr txBox="1">
            <a:spLocks noGrp="1"/>
          </p:cNvSpPr>
          <p:nvPr>
            <p:ph type="body" idx="1"/>
          </p:nvPr>
        </p:nvSpPr>
        <p:spPr>
          <a:xfrm>
            <a:off x="628650" y="1825625"/>
            <a:ext cx="3886200" cy="4351200"/>
          </a:xfrm>
          <a:prstGeom prst="rect">
            <a:avLst/>
          </a:prstGeom>
          <a:ln w="9525" cap="flat" cmpd="sng">
            <a:solidFill>
              <a:srgbClr val="000000"/>
            </a:solidFill>
            <a:prstDash val="solid"/>
            <a:round/>
            <a:headEnd type="none" w="sm" len="sm"/>
            <a:tailEnd type="none" w="sm" len="sm"/>
          </a:ln>
        </p:spPr>
        <p:txBody>
          <a:bodyPr spcFirstLastPara="1" wrap="square" lIns="91425" tIns="45700" rIns="91425" bIns="45700" anchor="t" anchorCtr="0">
            <a:normAutofit/>
          </a:bodyPr>
          <a:lstStyle/>
          <a:p>
            <a:pPr marL="0" lvl="0" indent="0" algn="l" rtl="0">
              <a:spcBef>
                <a:spcPts val="750"/>
              </a:spcBef>
              <a:spcAft>
                <a:spcPts val="0"/>
              </a:spcAft>
              <a:buNone/>
            </a:pPr>
            <a:r>
              <a:rPr lang="en-GB" sz="2400" b="1">
                <a:latin typeface="Calibri"/>
                <a:ea typeface="Calibri"/>
                <a:cs typeface="Calibri"/>
                <a:sym typeface="Calibri"/>
              </a:rPr>
              <a:t>    Would you rather?</a:t>
            </a:r>
            <a:endParaRPr sz="2400" b="1">
              <a:latin typeface="Calibri"/>
              <a:ea typeface="Calibri"/>
              <a:cs typeface="Calibri"/>
              <a:sym typeface="Calibri"/>
            </a:endParaRPr>
          </a:p>
          <a:p>
            <a:pPr marL="0" lvl="0" indent="0" algn="l" rtl="0">
              <a:spcBef>
                <a:spcPts val="750"/>
              </a:spcBef>
              <a:spcAft>
                <a:spcPts val="0"/>
              </a:spcAft>
              <a:buNone/>
            </a:pPr>
            <a:endParaRPr sz="2400">
              <a:latin typeface="Calibri"/>
              <a:ea typeface="Calibri"/>
              <a:cs typeface="Calibri"/>
              <a:sym typeface="Calibri"/>
            </a:endParaRPr>
          </a:p>
          <a:p>
            <a:pPr marL="285750" lvl="0" indent="-336550" algn="l" rtl="0">
              <a:lnSpc>
                <a:spcPct val="100000"/>
              </a:lnSpc>
              <a:spcBef>
                <a:spcPts val="0"/>
              </a:spcBef>
              <a:spcAft>
                <a:spcPts val="0"/>
              </a:spcAft>
              <a:buClr>
                <a:schemeClr val="dk1"/>
              </a:buClr>
              <a:buSzPts val="2400"/>
              <a:buFont typeface="Calibri"/>
              <a:buChar char="•"/>
            </a:pPr>
            <a:r>
              <a:rPr lang="en-GB" sz="2400">
                <a:solidFill>
                  <a:schemeClr val="dk1"/>
                </a:solidFill>
                <a:latin typeface="Calibri"/>
                <a:ea typeface="Calibri"/>
                <a:cs typeface="Calibri"/>
                <a:sym typeface="Calibri"/>
              </a:rPr>
              <a:t>Use weight training or circuit training to improve your javelin throwing?</a:t>
            </a:r>
            <a:endParaRPr sz="240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endParaRPr sz="2400">
              <a:solidFill>
                <a:schemeClr val="dk1"/>
              </a:solidFill>
              <a:latin typeface="Calibri"/>
              <a:ea typeface="Calibri"/>
              <a:cs typeface="Calibri"/>
              <a:sym typeface="Calibri"/>
            </a:endParaRPr>
          </a:p>
          <a:p>
            <a:pPr marL="285750" lvl="0" indent="-336550" algn="l" rtl="0">
              <a:lnSpc>
                <a:spcPct val="100000"/>
              </a:lnSpc>
              <a:spcBef>
                <a:spcPts val="0"/>
              </a:spcBef>
              <a:spcAft>
                <a:spcPts val="0"/>
              </a:spcAft>
              <a:buClr>
                <a:schemeClr val="dk1"/>
              </a:buClr>
              <a:buSzPts val="2400"/>
              <a:buFont typeface="Calibri"/>
              <a:buChar char="•"/>
            </a:pPr>
            <a:r>
              <a:rPr lang="en-GB" sz="2400">
                <a:solidFill>
                  <a:schemeClr val="dk1"/>
                </a:solidFill>
                <a:latin typeface="Calibri"/>
                <a:ea typeface="Calibri"/>
                <a:cs typeface="Calibri"/>
                <a:sym typeface="Calibri"/>
              </a:rPr>
              <a:t>Receive compound interest or simple interest?</a:t>
            </a:r>
            <a:endParaRPr sz="2400">
              <a:solidFill>
                <a:schemeClr val="dk1"/>
              </a:solidFill>
              <a:latin typeface="Calibri"/>
              <a:ea typeface="Calibri"/>
              <a:cs typeface="Calibri"/>
              <a:sym typeface="Calibri"/>
            </a:endParaRPr>
          </a:p>
        </p:txBody>
      </p:sp>
      <p:sp>
        <p:nvSpPr>
          <p:cNvPr id="420" name="Google Shape;420;g4097bedd56f_0_331"/>
          <p:cNvSpPr txBox="1">
            <a:spLocks noGrp="1"/>
          </p:cNvSpPr>
          <p:nvPr>
            <p:ph type="body" idx="2"/>
          </p:nvPr>
        </p:nvSpPr>
        <p:spPr>
          <a:xfrm>
            <a:off x="4629150" y="1825625"/>
            <a:ext cx="3886200" cy="4351200"/>
          </a:xfrm>
          <a:prstGeom prst="rect">
            <a:avLst/>
          </a:prstGeom>
          <a:ln w="9525" cap="flat" cmpd="sng">
            <a:solidFill>
              <a:srgbClr val="000000"/>
            </a:solidFill>
            <a:prstDash val="solid"/>
            <a:round/>
            <a:headEnd type="none" w="sm" len="sm"/>
            <a:tailEnd type="none" w="sm" len="sm"/>
          </a:ln>
        </p:spPr>
        <p:txBody>
          <a:bodyPr spcFirstLastPara="1" wrap="square" lIns="91425" tIns="45700" rIns="91425" bIns="45700" anchor="t" anchorCtr="0">
            <a:normAutofit/>
          </a:bodyPr>
          <a:lstStyle/>
          <a:p>
            <a:pPr marL="0" lvl="0" indent="0" algn="l" rtl="0">
              <a:spcBef>
                <a:spcPts val="750"/>
              </a:spcBef>
              <a:spcAft>
                <a:spcPts val="0"/>
              </a:spcAft>
              <a:buNone/>
            </a:pPr>
            <a:r>
              <a:rPr lang="en-GB" sz="2400" b="1">
                <a:latin typeface="Calibri"/>
                <a:ea typeface="Calibri"/>
                <a:cs typeface="Calibri"/>
                <a:sym typeface="Calibri"/>
              </a:rPr>
              <a:t>      Agree or disagree?</a:t>
            </a:r>
            <a:endParaRPr sz="2400" b="1">
              <a:latin typeface="Calibri"/>
              <a:ea typeface="Calibri"/>
              <a:cs typeface="Calibri"/>
              <a:sym typeface="Calibri"/>
            </a:endParaRPr>
          </a:p>
          <a:p>
            <a:pPr marL="0" lvl="0" indent="0" algn="l" rtl="0">
              <a:spcBef>
                <a:spcPts val="750"/>
              </a:spcBef>
              <a:spcAft>
                <a:spcPts val="0"/>
              </a:spcAft>
              <a:buNone/>
            </a:pPr>
            <a:endParaRPr sz="2400">
              <a:latin typeface="Calibri"/>
              <a:ea typeface="Calibri"/>
              <a:cs typeface="Calibri"/>
              <a:sym typeface="Calibri"/>
            </a:endParaRPr>
          </a:p>
          <a:p>
            <a:pPr marL="457200" lvl="0" indent="-381000" algn="l" rtl="0">
              <a:spcBef>
                <a:spcPts val="750"/>
              </a:spcBef>
              <a:spcAft>
                <a:spcPts val="0"/>
              </a:spcAft>
              <a:buSzPts val="2400"/>
              <a:buFont typeface="Calibri"/>
              <a:buChar char="•"/>
            </a:pPr>
            <a:r>
              <a:rPr lang="en-GB" sz="2400">
                <a:solidFill>
                  <a:schemeClr val="dk1"/>
                </a:solidFill>
                <a:latin typeface="Calibri"/>
                <a:ea typeface="Calibri"/>
                <a:cs typeface="Calibri"/>
                <a:sym typeface="Calibri"/>
              </a:rPr>
              <a:t>Fartlek training is a useful training method for shot put athletes.</a:t>
            </a:r>
            <a:endParaRPr sz="2400">
              <a:solidFill>
                <a:schemeClr val="dk1"/>
              </a:solidFill>
              <a:latin typeface="Calibri"/>
              <a:ea typeface="Calibri"/>
              <a:cs typeface="Calibri"/>
              <a:sym typeface="Calibri"/>
            </a:endParaRPr>
          </a:p>
          <a:p>
            <a:pPr marL="457200" lvl="0" indent="0" algn="l" rtl="0">
              <a:spcBef>
                <a:spcPts val="750"/>
              </a:spcBef>
              <a:spcAft>
                <a:spcPts val="0"/>
              </a:spcAft>
              <a:buNone/>
            </a:pPr>
            <a:endParaRPr sz="2400">
              <a:solidFill>
                <a:schemeClr val="dk1"/>
              </a:solidFill>
              <a:latin typeface="Calibri"/>
              <a:ea typeface="Calibri"/>
              <a:cs typeface="Calibri"/>
              <a:sym typeface="Calibri"/>
            </a:endParaRPr>
          </a:p>
          <a:p>
            <a:pPr marL="457200" lvl="0" indent="-381000" algn="l" rtl="0">
              <a:spcBef>
                <a:spcPts val="750"/>
              </a:spcBef>
              <a:spcAft>
                <a:spcPts val="0"/>
              </a:spcAft>
              <a:buSzPts val="2400"/>
              <a:buFont typeface="Calibri"/>
              <a:buChar char="•"/>
            </a:pPr>
            <a:r>
              <a:rPr lang="en-GB" sz="2400">
                <a:latin typeface="Calibri"/>
                <a:ea typeface="Calibri"/>
                <a:cs typeface="Calibri"/>
                <a:sym typeface="Calibri"/>
              </a:rPr>
              <a:t>The battle of Dunkirk was a disaster.</a:t>
            </a:r>
            <a:endParaRPr sz="2400">
              <a:latin typeface="Calibri"/>
              <a:ea typeface="Calibri"/>
              <a:cs typeface="Calibri"/>
              <a:sym typeface="Calibri"/>
            </a:endParaRPr>
          </a:p>
          <a:p>
            <a:pPr marL="0" lvl="0" indent="0" algn="l" rtl="0">
              <a:spcBef>
                <a:spcPts val="750"/>
              </a:spcBef>
              <a:spcAft>
                <a:spcPts val="0"/>
              </a:spcAft>
              <a:buNone/>
            </a:pPr>
            <a:endParaRPr sz="2400">
              <a:latin typeface="Calibri"/>
              <a:ea typeface="Calibri"/>
              <a:cs typeface="Calibri"/>
              <a:sym typeface="Calibri"/>
            </a:endParaRPr>
          </a:p>
          <a:p>
            <a:pPr marL="0" lvl="0" indent="0" algn="l" rtl="0">
              <a:lnSpc>
                <a:spcPct val="100000"/>
              </a:lnSpc>
              <a:spcBef>
                <a:spcPts val="0"/>
              </a:spcBef>
              <a:spcAft>
                <a:spcPts val="0"/>
              </a:spcAft>
              <a:buNone/>
            </a:pPr>
            <a:endParaRPr sz="2400">
              <a:latin typeface="Calibri"/>
              <a:ea typeface="Calibri"/>
              <a:cs typeface="Calibri"/>
              <a:sym typeface="Calibri"/>
            </a:endParaRPr>
          </a:p>
          <a:p>
            <a:pPr marL="0" lvl="0" indent="0" algn="l" rtl="0">
              <a:spcBef>
                <a:spcPts val="75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g4097bedd56f_0_68"/>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latin typeface="Calibri"/>
                <a:ea typeface="Calibri"/>
                <a:cs typeface="Calibri"/>
                <a:sym typeface="Calibri"/>
              </a:rPr>
              <a:t>Odd One Out </a:t>
            </a:r>
            <a:endParaRPr>
              <a:latin typeface="Calibri"/>
              <a:ea typeface="Calibri"/>
              <a:cs typeface="Calibri"/>
              <a:sym typeface="Calibri"/>
            </a:endParaRPr>
          </a:p>
        </p:txBody>
      </p:sp>
      <p:pic>
        <p:nvPicPr>
          <p:cNvPr id="426" name="Google Shape;426;g4097bedd56f_0_68"/>
          <p:cNvPicPr preferRelativeResize="0"/>
          <p:nvPr/>
        </p:nvPicPr>
        <p:blipFill>
          <a:blip r:embed="rId3">
            <a:alphaModFix/>
          </a:blip>
          <a:stretch>
            <a:fillRect/>
          </a:stretch>
        </p:blipFill>
        <p:spPr>
          <a:xfrm>
            <a:off x="189900" y="3181000"/>
            <a:ext cx="5141075" cy="3582125"/>
          </a:xfrm>
          <a:prstGeom prst="rect">
            <a:avLst/>
          </a:prstGeom>
          <a:noFill/>
          <a:ln>
            <a:noFill/>
          </a:ln>
        </p:spPr>
      </p:pic>
      <p:pic>
        <p:nvPicPr>
          <p:cNvPr id="427" name="Google Shape;427;g4097bedd56f_0_68"/>
          <p:cNvPicPr preferRelativeResize="0"/>
          <p:nvPr/>
        </p:nvPicPr>
        <p:blipFill>
          <a:blip r:embed="rId4">
            <a:alphaModFix/>
          </a:blip>
          <a:stretch>
            <a:fillRect/>
          </a:stretch>
        </p:blipFill>
        <p:spPr>
          <a:xfrm>
            <a:off x="2524113" y="1262750"/>
            <a:ext cx="6619875" cy="234315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4097bedd56f_0_136"/>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latin typeface="Calibri"/>
                <a:ea typeface="Calibri"/>
                <a:cs typeface="Calibri"/>
                <a:sym typeface="Calibri"/>
              </a:rPr>
              <a:t>Describe and Draw </a:t>
            </a:r>
            <a:endParaRPr>
              <a:latin typeface="Calibri"/>
              <a:ea typeface="Calibri"/>
              <a:cs typeface="Calibri"/>
              <a:sym typeface="Calibri"/>
            </a:endParaRPr>
          </a:p>
        </p:txBody>
      </p:sp>
      <p:pic>
        <p:nvPicPr>
          <p:cNvPr id="433" name="Google Shape;433;g4097bedd56f_0_136"/>
          <p:cNvPicPr preferRelativeResize="0"/>
          <p:nvPr/>
        </p:nvPicPr>
        <p:blipFill>
          <a:blip r:embed="rId3">
            <a:alphaModFix/>
          </a:blip>
          <a:stretch>
            <a:fillRect/>
          </a:stretch>
        </p:blipFill>
        <p:spPr>
          <a:xfrm>
            <a:off x="125125" y="1664250"/>
            <a:ext cx="5283475" cy="4105750"/>
          </a:xfrm>
          <a:prstGeom prst="rect">
            <a:avLst/>
          </a:prstGeom>
          <a:noFill/>
          <a:ln w="9525" cap="flat" cmpd="sng">
            <a:solidFill>
              <a:schemeClr val="dk2"/>
            </a:solidFill>
            <a:prstDash val="solid"/>
            <a:round/>
            <a:headEnd type="none" w="sm" len="sm"/>
            <a:tailEnd type="none" w="sm" len="sm"/>
          </a:ln>
        </p:spPr>
      </p:pic>
      <p:pic>
        <p:nvPicPr>
          <p:cNvPr id="434" name="Google Shape;434;g4097bedd56f_0_136"/>
          <p:cNvPicPr preferRelativeResize="0"/>
          <p:nvPr/>
        </p:nvPicPr>
        <p:blipFill>
          <a:blip r:embed="rId4">
            <a:alphaModFix/>
          </a:blip>
          <a:stretch>
            <a:fillRect/>
          </a:stretch>
        </p:blipFill>
        <p:spPr>
          <a:xfrm>
            <a:off x="3626896" y="3267654"/>
            <a:ext cx="5517099" cy="3481274"/>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4097bedd56f_0_44"/>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latin typeface="Calibri"/>
                <a:ea typeface="Calibri"/>
                <a:cs typeface="Calibri"/>
                <a:sym typeface="Calibri"/>
              </a:rPr>
              <a:t>Vocabulary Bullseye </a:t>
            </a:r>
            <a:endParaRPr>
              <a:latin typeface="Calibri"/>
              <a:ea typeface="Calibri"/>
              <a:cs typeface="Calibri"/>
              <a:sym typeface="Calibri"/>
            </a:endParaRPr>
          </a:p>
        </p:txBody>
      </p:sp>
      <p:pic>
        <p:nvPicPr>
          <p:cNvPr id="440" name="Google Shape;440;g4097bedd56f_0_44"/>
          <p:cNvPicPr preferRelativeResize="0"/>
          <p:nvPr/>
        </p:nvPicPr>
        <p:blipFill rotWithShape="1">
          <a:blip r:embed="rId3">
            <a:alphaModFix/>
          </a:blip>
          <a:srcRect/>
          <a:stretch/>
        </p:blipFill>
        <p:spPr>
          <a:xfrm>
            <a:off x="605525" y="1738950"/>
            <a:ext cx="7726998" cy="43309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8"/>
          <p:cNvSpPr txBox="1">
            <a:spLocks noGrp="1"/>
          </p:cNvSpPr>
          <p:nvPr>
            <p:ph type="ctrTitle"/>
          </p:nvPr>
        </p:nvSpPr>
        <p:spPr>
          <a:xfrm>
            <a:off x="898869" y="350441"/>
            <a:ext cx="7886700" cy="912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AA1053"/>
              </a:buClr>
              <a:buSzPts val="2100"/>
              <a:buFont typeface="Cardo"/>
              <a:buNone/>
            </a:pPr>
            <a:r>
              <a:rPr lang="en-GB">
                <a:latin typeface="Calibri"/>
                <a:ea typeface="Calibri"/>
                <a:cs typeface="Calibri"/>
                <a:sym typeface="Calibri"/>
              </a:rPr>
              <a:t>Vocabulary games - Taboo</a:t>
            </a:r>
            <a:endParaRPr>
              <a:latin typeface="Calibri"/>
              <a:ea typeface="Calibri"/>
              <a:cs typeface="Calibri"/>
              <a:sym typeface="Calibri"/>
            </a:endParaRPr>
          </a:p>
        </p:txBody>
      </p:sp>
      <p:graphicFrame>
        <p:nvGraphicFramePr>
          <p:cNvPr id="446" name="Google Shape;446;p8"/>
          <p:cNvGraphicFramePr/>
          <p:nvPr/>
        </p:nvGraphicFramePr>
        <p:xfrm>
          <a:off x="4292270" y="2213778"/>
          <a:ext cx="3000000" cy="3000000"/>
        </p:xfrm>
        <a:graphic>
          <a:graphicData uri="http://schemas.openxmlformats.org/drawingml/2006/table">
            <a:tbl>
              <a:tblPr firstRow="1" bandRow="1">
                <a:noFill/>
                <a:tableStyleId>{C72EAE50-CAE3-41F7-ADA6-A87099D3E06E}</a:tableStyleId>
              </a:tblPr>
              <a:tblGrid>
                <a:gridCol w="2279975">
                  <a:extLst>
                    <a:ext uri="{9D8B030D-6E8A-4147-A177-3AD203B41FA5}">
                      <a16:colId xmlns:a16="http://schemas.microsoft.com/office/drawing/2014/main" val="20000"/>
                    </a:ext>
                  </a:extLst>
                </a:gridCol>
                <a:gridCol w="2279975">
                  <a:extLst>
                    <a:ext uri="{9D8B030D-6E8A-4147-A177-3AD203B41FA5}">
                      <a16:colId xmlns:a16="http://schemas.microsoft.com/office/drawing/2014/main" val="20001"/>
                    </a:ext>
                  </a:extLst>
                </a:gridCol>
              </a:tblGrid>
              <a:tr h="538200">
                <a:tc>
                  <a:txBody>
                    <a:bodyPr/>
                    <a:lstStyle/>
                    <a:p>
                      <a:pPr marL="0" marR="0" lvl="0" indent="0" algn="l" rtl="0">
                        <a:lnSpc>
                          <a:spcPct val="100000"/>
                        </a:lnSpc>
                        <a:spcBef>
                          <a:spcPts val="0"/>
                        </a:spcBef>
                        <a:spcAft>
                          <a:spcPts val="0"/>
                        </a:spcAft>
                        <a:buClr>
                          <a:srgbClr val="000000"/>
                        </a:buClr>
                        <a:buSzPts val="1900"/>
                        <a:buFont typeface="Arial"/>
                        <a:buNone/>
                      </a:pPr>
                      <a:r>
                        <a:rPr lang="en-GB" sz="2400">
                          <a:latin typeface="Calibri"/>
                          <a:ea typeface="Calibri"/>
                          <a:cs typeface="Calibri"/>
                          <a:sym typeface="Calibri"/>
                        </a:rPr>
                        <a:t>type 1 muscle fibre</a:t>
                      </a:r>
                      <a:endParaRPr sz="2400">
                        <a:latin typeface="Calibri"/>
                        <a:ea typeface="Calibri"/>
                        <a:cs typeface="Calibri"/>
                        <a:sym typeface="Calibri"/>
                      </a:endParaRPr>
                    </a:p>
                    <a:p>
                      <a:pPr marL="0" marR="0" lvl="0" indent="0" algn="l" rtl="0">
                        <a:lnSpc>
                          <a:spcPct val="100000"/>
                        </a:lnSpc>
                        <a:spcBef>
                          <a:spcPts val="0"/>
                        </a:spcBef>
                        <a:spcAft>
                          <a:spcPts val="0"/>
                        </a:spcAft>
                        <a:buNone/>
                      </a:pPr>
                      <a:endParaRPr sz="2400" u="none" strike="noStrike" cap="none">
                        <a:latin typeface="Calibri"/>
                        <a:ea typeface="Calibri"/>
                        <a:cs typeface="Calibri"/>
                        <a:sym typeface="Calibri"/>
                      </a:endParaRPr>
                    </a:p>
                  </a:txBody>
                  <a:tcPr marL="91450" marR="91450" marT="60975" marB="60975"/>
                </a:tc>
                <a:tc>
                  <a:txBody>
                    <a:bodyPr/>
                    <a:lstStyle/>
                    <a:p>
                      <a:pPr marL="0" marR="0" lvl="0" indent="0" algn="l" rtl="0">
                        <a:lnSpc>
                          <a:spcPct val="100000"/>
                        </a:lnSpc>
                        <a:spcBef>
                          <a:spcPts val="0"/>
                        </a:spcBef>
                        <a:spcAft>
                          <a:spcPts val="0"/>
                        </a:spcAft>
                        <a:buClr>
                          <a:srgbClr val="000000"/>
                        </a:buClr>
                        <a:buSzPts val="1900"/>
                        <a:buFont typeface="Arial"/>
                        <a:buNone/>
                      </a:pPr>
                      <a:r>
                        <a:rPr lang="en-GB" sz="2400">
                          <a:latin typeface="Calibri"/>
                          <a:ea typeface="Calibri"/>
                          <a:cs typeface="Calibri"/>
                          <a:sym typeface="Calibri"/>
                        </a:rPr>
                        <a:t>anaerobic activities</a:t>
                      </a:r>
                      <a:endParaRPr sz="2400" u="none" strike="noStrike" cap="none">
                        <a:latin typeface="Calibri"/>
                        <a:ea typeface="Calibri"/>
                        <a:cs typeface="Calibri"/>
                        <a:sym typeface="Calibri"/>
                      </a:endParaRPr>
                    </a:p>
                  </a:txBody>
                  <a:tcPr marL="91450" marR="91450" marT="60975" marB="60975"/>
                </a:tc>
                <a:extLst>
                  <a:ext uri="{0D108BD9-81ED-4DB2-BD59-A6C34878D82A}">
                    <a16:rowId xmlns:a16="http://schemas.microsoft.com/office/drawing/2014/main" val="10000"/>
                  </a:ext>
                </a:extLst>
              </a:tr>
              <a:tr h="538200">
                <a:tc>
                  <a:txBody>
                    <a:bodyPr/>
                    <a:lstStyle/>
                    <a:p>
                      <a:pPr marL="0" marR="0" lvl="0" indent="0" algn="l" rtl="0">
                        <a:lnSpc>
                          <a:spcPct val="100000"/>
                        </a:lnSpc>
                        <a:spcBef>
                          <a:spcPts val="0"/>
                        </a:spcBef>
                        <a:spcAft>
                          <a:spcPts val="0"/>
                        </a:spcAft>
                        <a:buClr>
                          <a:srgbClr val="000000"/>
                        </a:buClr>
                        <a:buSzPts val="1900"/>
                        <a:buFont typeface="Arial"/>
                        <a:buNone/>
                      </a:pPr>
                      <a:r>
                        <a:rPr lang="en-GB" sz="2400">
                          <a:latin typeface="Calibri"/>
                          <a:ea typeface="Calibri"/>
                          <a:cs typeface="Calibri"/>
                          <a:sym typeface="Calibri"/>
                        </a:rPr>
                        <a:t>stroke volume</a:t>
                      </a:r>
                      <a:endParaRPr sz="2400">
                        <a:latin typeface="Calibri"/>
                        <a:ea typeface="Calibri"/>
                        <a:cs typeface="Calibri"/>
                        <a:sym typeface="Calibri"/>
                      </a:endParaRPr>
                    </a:p>
                    <a:p>
                      <a:pPr marL="0" marR="0" lvl="0" indent="0" algn="l" rtl="0">
                        <a:lnSpc>
                          <a:spcPct val="100000"/>
                        </a:lnSpc>
                        <a:spcBef>
                          <a:spcPts val="0"/>
                        </a:spcBef>
                        <a:spcAft>
                          <a:spcPts val="0"/>
                        </a:spcAft>
                        <a:buNone/>
                      </a:pPr>
                      <a:endParaRPr sz="2400" u="none" strike="noStrike" cap="none">
                        <a:latin typeface="Calibri"/>
                        <a:ea typeface="Calibri"/>
                        <a:cs typeface="Calibri"/>
                        <a:sym typeface="Calibri"/>
                      </a:endParaRPr>
                    </a:p>
                  </a:txBody>
                  <a:tcPr marL="91450" marR="91450" marT="60975" marB="60975"/>
                </a:tc>
                <a:tc>
                  <a:txBody>
                    <a:bodyPr/>
                    <a:lstStyle/>
                    <a:p>
                      <a:pPr marL="0" marR="0" lvl="0" indent="0" algn="l" rtl="0">
                        <a:lnSpc>
                          <a:spcPct val="100000"/>
                        </a:lnSpc>
                        <a:spcBef>
                          <a:spcPts val="0"/>
                        </a:spcBef>
                        <a:spcAft>
                          <a:spcPts val="0"/>
                        </a:spcAft>
                        <a:buClr>
                          <a:srgbClr val="000000"/>
                        </a:buClr>
                        <a:buSzPts val="1900"/>
                        <a:buFont typeface="Arial"/>
                        <a:buNone/>
                      </a:pPr>
                      <a:r>
                        <a:rPr lang="en-GB" sz="2400">
                          <a:latin typeface="Calibri"/>
                          <a:ea typeface="Calibri"/>
                          <a:cs typeface="Calibri"/>
                          <a:sym typeface="Calibri"/>
                        </a:rPr>
                        <a:t>diffusion</a:t>
                      </a:r>
                      <a:endParaRPr sz="2400" u="none" strike="noStrike" cap="none">
                        <a:latin typeface="Calibri"/>
                        <a:ea typeface="Calibri"/>
                        <a:cs typeface="Calibri"/>
                        <a:sym typeface="Calibri"/>
                      </a:endParaRPr>
                    </a:p>
                    <a:p>
                      <a:pPr marL="0" marR="0" lvl="0" indent="0" algn="l" rtl="0">
                        <a:lnSpc>
                          <a:spcPct val="100000"/>
                        </a:lnSpc>
                        <a:spcBef>
                          <a:spcPts val="0"/>
                        </a:spcBef>
                        <a:spcAft>
                          <a:spcPts val="0"/>
                        </a:spcAft>
                        <a:buNone/>
                      </a:pPr>
                      <a:endParaRPr sz="2400" u="none" strike="noStrike" cap="none">
                        <a:latin typeface="Calibri"/>
                        <a:ea typeface="Calibri"/>
                        <a:cs typeface="Calibri"/>
                        <a:sym typeface="Calibri"/>
                      </a:endParaRPr>
                    </a:p>
                  </a:txBody>
                  <a:tcPr marL="91450" marR="91450" marT="60975" marB="60975"/>
                </a:tc>
                <a:extLst>
                  <a:ext uri="{0D108BD9-81ED-4DB2-BD59-A6C34878D82A}">
                    <a16:rowId xmlns:a16="http://schemas.microsoft.com/office/drawing/2014/main" val="10001"/>
                  </a:ext>
                </a:extLst>
              </a:tr>
              <a:tr h="538200">
                <a:tc>
                  <a:txBody>
                    <a:bodyPr/>
                    <a:lstStyle/>
                    <a:p>
                      <a:pPr marL="0" marR="0" lvl="0" indent="0" algn="l" rtl="0">
                        <a:lnSpc>
                          <a:spcPct val="100000"/>
                        </a:lnSpc>
                        <a:spcBef>
                          <a:spcPts val="0"/>
                        </a:spcBef>
                        <a:spcAft>
                          <a:spcPts val="0"/>
                        </a:spcAft>
                        <a:buClr>
                          <a:srgbClr val="000000"/>
                        </a:buClr>
                        <a:buSzPts val="1900"/>
                        <a:buFont typeface="Arial"/>
                        <a:buNone/>
                      </a:pPr>
                      <a:r>
                        <a:rPr lang="en-GB" sz="2400">
                          <a:latin typeface="Calibri"/>
                          <a:ea typeface="Calibri"/>
                          <a:cs typeface="Calibri"/>
                          <a:sym typeface="Calibri"/>
                        </a:rPr>
                        <a:t>vasodilation</a:t>
                      </a:r>
                      <a:endParaRPr sz="2400" u="none" strike="noStrike" cap="none">
                        <a:latin typeface="Calibri"/>
                        <a:ea typeface="Calibri"/>
                        <a:cs typeface="Calibri"/>
                        <a:sym typeface="Calibri"/>
                      </a:endParaRPr>
                    </a:p>
                    <a:p>
                      <a:pPr marL="0" marR="0" lvl="0" indent="0" algn="l" rtl="0">
                        <a:lnSpc>
                          <a:spcPct val="100000"/>
                        </a:lnSpc>
                        <a:spcBef>
                          <a:spcPts val="0"/>
                        </a:spcBef>
                        <a:spcAft>
                          <a:spcPts val="0"/>
                        </a:spcAft>
                        <a:buNone/>
                      </a:pPr>
                      <a:endParaRPr sz="2400" u="none" strike="noStrike" cap="none">
                        <a:latin typeface="Calibri"/>
                        <a:ea typeface="Calibri"/>
                        <a:cs typeface="Calibri"/>
                        <a:sym typeface="Calibri"/>
                      </a:endParaRPr>
                    </a:p>
                  </a:txBody>
                  <a:tcPr marL="91450" marR="91450" marT="60975" marB="60975"/>
                </a:tc>
                <a:tc>
                  <a:txBody>
                    <a:bodyPr/>
                    <a:lstStyle/>
                    <a:p>
                      <a:pPr marL="0" marR="0" lvl="0" indent="0" algn="l" rtl="0">
                        <a:lnSpc>
                          <a:spcPct val="100000"/>
                        </a:lnSpc>
                        <a:spcBef>
                          <a:spcPts val="0"/>
                        </a:spcBef>
                        <a:spcAft>
                          <a:spcPts val="0"/>
                        </a:spcAft>
                        <a:buClr>
                          <a:srgbClr val="000000"/>
                        </a:buClr>
                        <a:buSzPts val="1900"/>
                        <a:buFont typeface="Arial"/>
                        <a:buNone/>
                      </a:pPr>
                      <a:r>
                        <a:rPr lang="en-GB" sz="2400">
                          <a:latin typeface="Calibri"/>
                          <a:ea typeface="Calibri"/>
                          <a:cs typeface="Calibri"/>
                          <a:sym typeface="Calibri"/>
                        </a:rPr>
                        <a:t>lactate accumulation</a:t>
                      </a:r>
                      <a:endParaRPr sz="2400">
                        <a:latin typeface="Calibri"/>
                        <a:ea typeface="Calibri"/>
                        <a:cs typeface="Calibri"/>
                        <a:sym typeface="Calibri"/>
                      </a:endParaRPr>
                    </a:p>
                  </a:txBody>
                  <a:tcPr marL="91450" marR="91450" marT="60975" marB="60975"/>
                </a:tc>
                <a:extLst>
                  <a:ext uri="{0D108BD9-81ED-4DB2-BD59-A6C34878D82A}">
                    <a16:rowId xmlns:a16="http://schemas.microsoft.com/office/drawing/2014/main" val="10002"/>
                  </a:ext>
                </a:extLst>
              </a:tr>
            </a:tbl>
          </a:graphicData>
        </a:graphic>
      </p:graphicFrame>
      <p:sp>
        <p:nvSpPr>
          <p:cNvPr id="447" name="Google Shape;447;p8"/>
          <p:cNvSpPr txBox="1">
            <a:spLocks noGrp="1"/>
          </p:cNvSpPr>
          <p:nvPr>
            <p:ph type="body" idx="1"/>
          </p:nvPr>
        </p:nvSpPr>
        <p:spPr>
          <a:xfrm>
            <a:off x="721625" y="1907850"/>
            <a:ext cx="3229800" cy="4857300"/>
          </a:xfrm>
          <a:prstGeom prst="rect">
            <a:avLst/>
          </a:prstGeom>
        </p:spPr>
        <p:txBody>
          <a:bodyPr spcFirstLastPara="1" wrap="square" lIns="91425" tIns="45700" rIns="91425" bIns="45700" anchor="t" anchorCtr="0">
            <a:normAutofit fontScale="92500"/>
          </a:bodyPr>
          <a:lstStyle/>
          <a:p>
            <a:pPr marL="0" lvl="0" indent="0" algn="l" rtl="0">
              <a:lnSpc>
                <a:spcPct val="100000"/>
              </a:lnSpc>
              <a:spcBef>
                <a:spcPts val="0"/>
              </a:spcBef>
              <a:spcAft>
                <a:spcPts val="0"/>
              </a:spcAft>
              <a:buNone/>
            </a:pPr>
            <a:r>
              <a:rPr lang="en-GB" sz="2200" b="1">
                <a:solidFill>
                  <a:schemeClr val="dk1"/>
                </a:solidFill>
                <a:latin typeface="Calibri"/>
                <a:ea typeface="Calibri"/>
                <a:cs typeface="Calibri"/>
                <a:sym typeface="Calibri"/>
              </a:rPr>
              <a:t>Follow up questions:</a:t>
            </a:r>
            <a:endParaRPr sz="2200"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endParaRPr sz="2200" b="1">
              <a:solidFill>
                <a:schemeClr val="dk1"/>
              </a:solidFill>
              <a:latin typeface="Calibri"/>
              <a:ea typeface="Calibri"/>
              <a:cs typeface="Calibri"/>
              <a:sym typeface="Calibri"/>
            </a:endParaRPr>
          </a:p>
          <a:p>
            <a:pPr marL="285750" lvl="0" indent="-336550" algn="l" rtl="0">
              <a:lnSpc>
                <a:spcPct val="150000"/>
              </a:lnSpc>
              <a:spcBef>
                <a:spcPts val="0"/>
              </a:spcBef>
              <a:spcAft>
                <a:spcPts val="0"/>
              </a:spcAft>
              <a:buClr>
                <a:schemeClr val="dk1"/>
              </a:buClr>
              <a:buSzPts val="2200"/>
              <a:buFont typeface="Calibri"/>
              <a:buChar char="•"/>
            </a:pPr>
            <a:r>
              <a:rPr lang="en-GB" sz="2200">
                <a:solidFill>
                  <a:schemeClr val="dk1"/>
                </a:solidFill>
                <a:latin typeface="Calibri"/>
                <a:ea typeface="Calibri"/>
                <a:cs typeface="Calibri"/>
                <a:sym typeface="Calibri"/>
              </a:rPr>
              <a:t>Which were the easiest terms to describe? Why?</a:t>
            </a:r>
            <a:endParaRPr sz="2200">
              <a:solidFill>
                <a:schemeClr val="dk1"/>
              </a:solidFill>
              <a:latin typeface="Calibri"/>
              <a:ea typeface="Calibri"/>
              <a:cs typeface="Calibri"/>
              <a:sym typeface="Calibri"/>
            </a:endParaRPr>
          </a:p>
          <a:p>
            <a:pPr marL="285750" lvl="0" indent="-336550" algn="l" rtl="0">
              <a:lnSpc>
                <a:spcPct val="150000"/>
              </a:lnSpc>
              <a:spcBef>
                <a:spcPts val="0"/>
              </a:spcBef>
              <a:spcAft>
                <a:spcPts val="0"/>
              </a:spcAft>
              <a:buClr>
                <a:schemeClr val="dk1"/>
              </a:buClr>
              <a:buSzPts val="2200"/>
              <a:buFont typeface="Calibri"/>
              <a:buChar char="•"/>
            </a:pPr>
            <a:r>
              <a:rPr lang="en-GB" sz="2200">
                <a:solidFill>
                  <a:schemeClr val="dk1"/>
                </a:solidFill>
                <a:latin typeface="Calibri"/>
                <a:ea typeface="Calibri"/>
                <a:cs typeface="Calibri"/>
                <a:sym typeface="Calibri"/>
              </a:rPr>
              <a:t>Was any term hard to describe? Why?</a:t>
            </a:r>
            <a:endParaRPr sz="2200">
              <a:solidFill>
                <a:schemeClr val="dk1"/>
              </a:solidFill>
              <a:latin typeface="Calibri"/>
              <a:ea typeface="Calibri"/>
              <a:cs typeface="Calibri"/>
              <a:sym typeface="Calibri"/>
            </a:endParaRPr>
          </a:p>
          <a:p>
            <a:pPr marL="285750" lvl="0" indent="-336550" algn="l" rtl="0">
              <a:lnSpc>
                <a:spcPct val="150000"/>
              </a:lnSpc>
              <a:spcBef>
                <a:spcPts val="0"/>
              </a:spcBef>
              <a:spcAft>
                <a:spcPts val="0"/>
              </a:spcAft>
              <a:buClr>
                <a:schemeClr val="dk1"/>
              </a:buClr>
              <a:buSzPts val="2200"/>
              <a:buFont typeface="Calibri"/>
              <a:buChar char="•"/>
            </a:pPr>
            <a:r>
              <a:rPr lang="en-GB" sz="2200">
                <a:solidFill>
                  <a:schemeClr val="dk1"/>
                </a:solidFill>
                <a:latin typeface="Calibri"/>
                <a:ea typeface="Calibri"/>
                <a:cs typeface="Calibri"/>
                <a:sym typeface="Calibri"/>
              </a:rPr>
              <a:t>Did anyone give a really good description of a word? Why was it good?</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Shape 451"/>
        <p:cNvGrpSpPr/>
        <p:nvPr/>
      </p:nvGrpSpPr>
      <p:grpSpPr>
        <a:xfrm>
          <a:off x="0" y="0"/>
          <a:ext cx="0" cy="0"/>
          <a:chOff x="0" y="0"/>
          <a:chExt cx="0" cy="0"/>
        </a:xfrm>
      </p:grpSpPr>
      <p:sp>
        <p:nvSpPr>
          <p:cNvPr id="452" name="Google Shape;452;g4097bedd56f_0_114"/>
          <p:cNvSpPr txBox="1">
            <a:spLocks noGrp="1"/>
          </p:cNvSpPr>
          <p:nvPr>
            <p:ph type="ctrTitle"/>
          </p:nvPr>
        </p:nvSpPr>
        <p:spPr>
          <a:xfrm>
            <a:off x="898869" y="350441"/>
            <a:ext cx="7886700" cy="912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AA1053"/>
              </a:buClr>
              <a:buSzPts val="2100"/>
              <a:buFont typeface="Cardo"/>
              <a:buNone/>
            </a:pPr>
            <a:r>
              <a:rPr lang="en-GB">
                <a:latin typeface="Calibri"/>
                <a:ea typeface="Calibri"/>
                <a:cs typeface="Calibri"/>
                <a:sym typeface="Calibri"/>
              </a:rPr>
              <a:t>Vocabulary games - Taboo</a:t>
            </a:r>
            <a:endParaRPr>
              <a:latin typeface="Calibri"/>
              <a:ea typeface="Calibri"/>
              <a:cs typeface="Calibri"/>
              <a:sym typeface="Calibri"/>
            </a:endParaRPr>
          </a:p>
        </p:txBody>
      </p:sp>
      <p:sp>
        <p:nvSpPr>
          <p:cNvPr id="453" name="Google Shape;453;g4097bedd56f_0_114"/>
          <p:cNvSpPr txBox="1">
            <a:spLocks noGrp="1"/>
          </p:cNvSpPr>
          <p:nvPr>
            <p:ph type="body" idx="1"/>
          </p:nvPr>
        </p:nvSpPr>
        <p:spPr>
          <a:xfrm>
            <a:off x="721625" y="1907850"/>
            <a:ext cx="7886700" cy="43512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GB" sz="2800" b="1">
                <a:solidFill>
                  <a:schemeClr val="dk1"/>
                </a:solidFill>
                <a:latin typeface="Calibri"/>
                <a:ea typeface="Calibri"/>
                <a:cs typeface="Calibri"/>
                <a:sym typeface="Calibri"/>
              </a:rPr>
              <a:t>Instructions</a:t>
            </a:r>
            <a:endParaRPr sz="28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Font typeface="Arial"/>
              <a:buNone/>
            </a:pPr>
            <a:endParaRPr sz="2800">
              <a:solidFill>
                <a:schemeClr val="dk1"/>
              </a:solidFill>
              <a:latin typeface="Calibri"/>
              <a:ea typeface="Calibri"/>
              <a:cs typeface="Calibri"/>
              <a:sym typeface="Calibri"/>
            </a:endParaRPr>
          </a:p>
          <a:p>
            <a:pPr marL="285750" lvl="0" indent="-374650" algn="l" rtl="0">
              <a:lnSpc>
                <a:spcPct val="100000"/>
              </a:lnSpc>
              <a:spcBef>
                <a:spcPts val="0"/>
              </a:spcBef>
              <a:spcAft>
                <a:spcPts val="0"/>
              </a:spcAft>
              <a:buClr>
                <a:schemeClr val="dk1"/>
              </a:buClr>
              <a:buSzPts val="2800"/>
              <a:buFont typeface="Calibri"/>
              <a:buChar char="•"/>
            </a:pPr>
            <a:r>
              <a:rPr lang="en-GB" sz="2800">
                <a:solidFill>
                  <a:schemeClr val="dk1"/>
                </a:solidFill>
                <a:latin typeface="Calibri"/>
                <a:ea typeface="Calibri"/>
                <a:cs typeface="Calibri"/>
                <a:sym typeface="Calibri"/>
              </a:rPr>
              <a:t>Create a grid with key topic words. </a:t>
            </a:r>
            <a:endParaRPr sz="2800">
              <a:solidFill>
                <a:schemeClr val="dk1"/>
              </a:solidFill>
              <a:latin typeface="Calibri"/>
              <a:ea typeface="Calibri"/>
              <a:cs typeface="Calibri"/>
              <a:sym typeface="Calibri"/>
            </a:endParaRPr>
          </a:p>
          <a:p>
            <a:pPr marL="285750" lvl="0" indent="-374650" algn="l" rtl="0">
              <a:lnSpc>
                <a:spcPct val="100000"/>
              </a:lnSpc>
              <a:spcBef>
                <a:spcPts val="0"/>
              </a:spcBef>
              <a:spcAft>
                <a:spcPts val="0"/>
              </a:spcAft>
              <a:buClr>
                <a:schemeClr val="dk1"/>
              </a:buClr>
              <a:buSzPts val="2800"/>
              <a:buFont typeface="Calibri"/>
              <a:buChar char="•"/>
            </a:pPr>
            <a:r>
              <a:rPr lang="en-GB" sz="2800">
                <a:solidFill>
                  <a:schemeClr val="dk1"/>
                </a:solidFill>
                <a:latin typeface="Calibri"/>
                <a:ea typeface="Calibri"/>
                <a:cs typeface="Calibri"/>
                <a:sym typeface="Calibri"/>
              </a:rPr>
              <a:t>Give it to the ‘describer.’ They describe the key term without using it.</a:t>
            </a:r>
            <a:endParaRPr sz="2800">
              <a:solidFill>
                <a:schemeClr val="dk1"/>
              </a:solidFill>
              <a:latin typeface="Calibri"/>
              <a:ea typeface="Calibri"/>
              <a:cs typeface="Calibri"/>
              <a:sym typeface="Calibri"/>
            </a:endParaRPr>
          </a:p>
          <a:p>
            <a:pPr marL="285750" lvl="0" indent="-374650" algn="l" rtl="0">
              <a:lnSpc>
                <a:spcPct val="100000"/>
              </a:lnSpc>
              <a:spcBef>
                <a:spcPts val="0"/>
              </a:spcBef>
              <a:spcAft>
                <a:spcPts val="0"/>
              </a:spcAft>
              <a:buClr>
                <a:schemeClr val="dk1"/>
              </a:buClr>
              <a:buSzPts val="2800"/>
              <a:buFont typeface="Calibri"/>
              <a:buChar char="•"/>
            </a:pPr>
            <a:r>
              <a:rPr lang="en-GB" sz="2800">
                <a:solidFill>
                  <a:schemeClr val="dk1"/>
                </a:solidFill>
                <a:latin typeface="Calibri"/>
                <a:ea typeface="Calibri"/>
                <a:cs typeface="Calibri"/>
                <a:sym typeface="Calibri"/>
              </a:rPr>
              <a:t>Their partner has to guess as many of the words as possible in a time limit.</a:t>
            </a:r>
            <a:endParaRPr sz="2800">
              <a:solidFill>
                <a:schemeClr val="dk1"/>
              </a:solidFill>
              <a:latin typeface="Calibri"/>
              <a:ea typeface="Calibri"/>
              <a:cs typeface="Calibri"/>
              <a:sym typeface="Calibri"/>
            </a:endParaRPr>
          </a:p>
          <a:p>
            <a:pPr marL="285750" lvl="0" indent="-374650" algn="l" rtl="0">
              <a:lnSpc>
                <a:spcPct val="100000"/>
              </a:lnSpc>
              <a:spcBef>
                <a:spcPts val="0"/>
              </a:spcBef>
              <a:spcAft>
                <a:spcPts val="0"/>
              </a:spcAft>
              <a:buClr>
                <a:schemeClr val="dk1"/>
              </a:buClr>
              <a:buSzPts val="2800"/>
              <a:buFont typeface="Calibri"/>
              <a:buChar char="•"/>
            </a:pPr>
            <a:r>
              <a:rPr lang="en-GB" sz="2800">
                <a:solidFill>
                  <a:schemeClr val="dk1"/>
                </a:solidFill>
                <a:latin typeface="Calibri"/>
                <a:ea typeface="Calibri"/>
                <a:cs typeface="Calibri"/>
                <a:sym typeface="Calibri"/>
              </a:rPr>
              <a:t>Teacher can model initially.</a:t>
            </a:r>
            <a:endParaRPr sz="2200" b="1">
              <a:solidFill>
                <a:schemeClr val="dk1"/>
              </a:solidFill>
              <a:latin typeface="Calibri"/>
              <a:ea typeface="Calibri"/>
              <a:cs typeface="Calibri"/>
              <a:sym typeface="Calibri"/>
            </a:endParaRPr>
          </a:p>
          <a:p>
            <a:pPr marL="0" lvl="0" indent="0" algn="l" rtl="0">
              <a:spcBef>
                <a:spcPts val="75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pic>
        <p:nvPicPr>
          <p:cNvPr id="458" name="Google Shape;458;g4097bedd56f_0_463"/>
          <p:cNvPicPr preferRelativeResize="0"/>
          <p:nvPr/>
        </p:nvPicPr>
        <p:blipFill>
          <a:blip r:embed="rId3">
            <a:alphaModFix/>
          </a:blip>
          <a:stretch>
            <a:fillRect/>
          </a:stretch>
        </p:blipFill>
        <p:spPr>
          <a:xfrm>
            <a:off x="0" y="384175"/>
            <a:ext cx="9143999" cy="512097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4097bedd56f_0_24"/>
          <p:cNvSpPr txBox="1">
            <a:spLocks noGrp="1"/>
          </p:cNvSpPr>
          <p:nvPr>
            <p:ph type="ctrTitle"/>
          </p:nvPr>
        </p:nvSpPr>
        <p:spPr>
          <a:xfrm>
            <a:off x="898869" y="350441"/>
            <a:ext cx="7886700" cy="912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AA1053"/>
              </a:buClr>
              <a:buSzPts val="3300"/>
              <a:buFont typeface="Cardo"/>
              <a:buNone/>
            </a:pPr>
            <a:r>
              <a:rPr lang="en-GB">
                <a:latin typeface="Calibri"/>
                <a:ea typeface="Calibri"/>
                <a:cs typeface="Calibri"/>
                <a:sym typeface="Calibri"/>
              </a:rPr>
              <a:t>Next steps</a:t>
            </a:r>
            <a:endParaRPr>
              <a:latin typeface="Calibri"/>
              <a:ea typeface="Calibri"/>
              <a:cs typeface="Calibri"/>
              <a:sym typeface="Calibri"/>
            </a:endParaRPr>
          </a:p>
        </p:txBody>
      </p:sp>
      <p:sp>
        <p:nvSpPr>
          <p:cNvPr id="464" name="Google Shape;464;g4097bedd56f_0_24"/>
          <p:cNvSpPr/>
          <p:nvPr/>
        </p:nvSpPr>
        <p:spPr>
          <a:xfrm>
            <a:off x="4772125" y="2397150"/>
            <a:ext cx="3945300" cy="2511300"/>
          </a:xfrm>
          <a:prstGeom prst="wedgeRoundRectCallout">
            <a:avLst>
              <a:gd name="adj1" fmla="val -46468"/>
              <a:gd name="adj2" fmla="val 71176"/>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600">
                <a:latin typeface="Calibri"/>
                <a:ea typeface="Calibri"/>
                <a:cs typeface="Calibri"/>
                <a:sym typeface="Calibri"/>
              </a:rPr>
              <a:t>B:</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My thoughts are similar/different because __</a:t>
            </a:r>
            <a:endParaRPr sz="3200">
              <a:latin typeface="Calibri"/>
              <a:ea typeface="Calibri"/>
              <a:cs typeface="Calibri"/>
              <a:sym typeface="Calibri"/>
            </a:endParaRPr>
          </a:p>
        </p:txBody>
      </p:sp>
      <p:sp>
        <p:nvSpPr>
          <p:cNvPr id="465" name="Google Shape;465;g4097bedd56f_0_24"/>
          <p:cNvSpPr/>
          <p:nvPr/>
        </p:nvSpPr>
        <p:spPr>
          <a:xfrm>
            <a:off x="446650" y="2397150"/>
            <a:ext cx="3657300" cy="2511300"/>
          </a:xfrm>
          <a:prstGeom prst="wedgeRoundRectCallout">
            <a:avLst>
              <a:gd name="adj1" fmla="val 51545"/>
              <a:gd name="adj2" fmla="val 72806"/>
              <a:gd name="adj3"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2600">
                <a:latin typeface="Calibri"/>
                <a:ea typeface="Calibri"/>
                <a:cs typeface="Calibri"/>
                <a:sym typeface="Calibri"/>
              </a:rPr>
              <a:t>A:</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In my classroom I’d like to try __</a:t>
            </a:r>
            <a:endParaRPr sz="2600">
              <a:latin typeface="Calibri"/>
              <a:ea typeface="Calibri"/>
              <a:cs typeface="Calibri"/>
              <a:sym typeface="Calibri"/>
            </a:endParaRPr>
          </a:p>
          <a:p>
            <a:pPr marL="0" lvl="0" indent="0" algn="l" rtl="0">
              <a:spcBef>
                <a:spcPts val="0"/>
              </a:spcBef>
              <a:spcAft>
                <a:spcPts val="0"/>
              </a:spcAft>
              <a:buNone/>
            </a:pPr>
            <a:r>
              <a:rPr lang="en-GB" sz="2600">
                <a:latin typeface="Calibri"/>
                <a:ea typeface="Calibri"/>
                <a:cs typeface="Calibri"/>
                <a:sym typeface="Calibri"/>
              </a:rPr>
              <a:t>This session has made me consider __</a:t>
            </a:r>
            <a:endParaRPr sz="2600">
              <a:latin typeface="Calibri"/>
              <a:ea typeface="Calibri"/>
              <a:cs typeface="Calibri"/>
              <a:sym typeface="Calibri"/>
            </a:endParaRPr>
          </a:p>
        </p:txBody>
      </p:sp>
      <p:pic>
        <p:nvPicPr>
          <p:cNvPr id="466" name="Google Shape;466;g4097bedd56f_0_24"/>
          <p:cNvPicPr preferRelativeResize="0"/>
          <p:nvPr/>
        </p:nvPicPr>
        <p:blipFill rotWithShape="1">
          <a:blip r:embed="rId3">
            <a:alphaModFix/>
          </a:blip>
          <a:srcRect/>
          <a:stretch/>
        </p:blipFill>
        <p:spPr>
          <a:xfrm>
            <a:off x="3944428" y="5503402"/>
            <a:ext cx="1255150" cy="1272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g4097bedd56f_0_338"/>
          <p:cNvSpPr txBox="1">
            <a:spLocks noGrp="1"/>
          </p:cNvSpPr>
          <p:nvPr>
            <p:ph type="ctrTitle"/>
          </p:nvPr>
        </p:nvSpPr>
        <p:spPr>
          <a:xfrm>
            <a:off x="898869" y="350441"/>
            <a:ext cx="7886700" cy="912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a:latin typeface="Calibri"/>
                <a:ea typeface="Calibri"/>
                <a:cs typeface="Calibri"/>
                <a:sym typeface="Calibri"/>
              </a:rPr>
              <a:t>Further Reading and Listening</a:t>
            </a:r>
            <a:endParaRPr>
              <a:latin typeface="Calibri"/>
              <a:ea typeface="Calibri"/>
              <a:cs typeface="Calibri"/>
              <a:sym typeface="Calibri"/>
            </a:endParaRPr>
          </a:p>
        </p:txBody>
      </p:sp>
      <p:sp>
        <p:nvSpPr>
          <p:cNvPr id="472" name="Google Shape;472;g4097bedd56f_0_338"/>
          <p:cNvSpPr txBox="1">
            <a:spLocks noGrp="1"/>
          </p:cNvSpPr>
          <p:nvPr>
            <p:ph type="body" idx="1"/>
          </p:nvPr>
        </p:nvSpPr>
        <p:spPr>
          <a:xfrm>
            <a:off x="628650" y="1825625"/>
            <a:ext cx="7886700" cy="4351200"/>
          </a:xfrm>
          <a:prstGeom prst="rect">
            <a:avLst/>
          </a:prstGeom>
        </p:spPr>
        <p:txBody>
          <a:bodyPr spcFirstLastPara="1" wrap="square" lIns="91425" tIns="45700" rIns="91425" bIns="45700" anchor="t" anchorCtr="0">
            <a:noAutofit/>
          </a:bodyPr>
          <a:lstStyle/>
          <a:p>
            <a:pPr marL="0" lvl="0" indent="0" algn="l" rtl="0">
              <a:lnSpc>
                <a:spcPct val="150000"/>
              </a:lnSpc>
              <a:spcBef>
                <a:spcPts val="1000"/>
              </a:spcBef>
              <a:spcAft>
                <a:spcPts val="0"/>
              </a:spcAft>
              <a:buNone/>
            </a:pPr>
            <a:r>
              <a:rPr lang="en-GB" sz="2400" u="sng">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Supporting the Development of Oracy: Project Evaluation</a:t>
            </a:r>
            <a:endParaRPr sz="2400">
              <a:latin typeface="Calibri"/>
              <a:ea typeface="Calibri"/>
              <a:cs typeface="Calibri"/>
              <a:sym typeface="Calibri"/>
            </a:endParaRPr>
          </a:p>
          <a:p>
            <a:pPr marL="0" lvl="0" indent="0" algn="l" rtl="0">
              <a:lnSpc>
                <a:spcPct val="150000"/>
              </a:lnSpc>
              <a:spcBef>
                <a:spcPts val="1000"/>
              </a:spcBef>
              <a:spcAft>
                <a:spcPts val="0"/>
              </a:spcAft>
              <a:buNone/>
            </a:pPr>
            <a:r>
              <a:rPr lang="en-GB" sz="2400" u="sng">
                <a:solidFill>
                  <a:schemeClr val="hlink"/>
                </a:solidFill>
                <a:latin typeface="Calibri"/>
                <a:ea typeface="Calibri"/>
                <a:cs typeface="Calibri"/>
                <a:sym typeface="Calibri"/>
                <a:hlinkClick r:id="rId4"/>
              </a:rPr>
              <a:t>We need to talk, 2024 – Oracy Commission</a:t>
            </a:r>
            <a:r>
              <a:rPr lang="en-GB"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marL="0" lvl="0" indent="0" algn="l" rtl="0">
              <a:lnSpc>
                <a:spcPct val="150000"/>
              </a:lnSpc>
              <a:spcBef>
                <a:spcPts val="1000"/>
              </a:spcBef>
              <a:spcAft>
                <a:spcPts val="0"/>
              </a:spcAft>
              <a:buNone/>
            </a:pPr>
            <a:r>
              <a:rPr lang="en-GB" sz="2400" u="sng">
                <a:solidFill>
                  <a:schemeClr val="hlink"/>
                </a:solidFill>
                <a:latin typeface="Calibri"/>
                <a:ea typeface="Calibri"/>
                <a:cs typeface="Calibri"/>
                <a:sym typeface="Calibri"/>
                <a:hlinkClick r:id="rId5"/>
              </a:rPr>
              <a:t>How to teach oracy skills in the secondary school classroom - SecEd</a:t>
            </a:r>
            <a:r>
              <a:rPr lang="en-GB"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marL="0" lvl="0" indent="0" algn="l" rtl="0">
              <a:lnSpc>
                <a:spcPct val="150000"/>
              </a:lnSpc>
              <a:spcBef>
                <a:spcPts val="1000"/>
              </a:spcBef>
              <a:spcAft>
                <a:spcPts val="0"/>
              </a:spcAft>
              <a:buNone/>
            </a:pPr>
            <a:r>
              <a:rPr lang="en-GB" sz="2400" u="sng">
                <a:solidFill>
                  <a:schemeClr val="hlink"/>
                </a:solidFill>
                <a:latin typeface="Calibri"/>
                <a:ea typeface="Calibri"/>
                <a:cs typeface="Calibri"/>
                <a:sym typeface="Calibri"/>
                <a:hlinkClick r:id="rId6"/>
              </a:rPr>
              <a:t>Listen – Oracy Commission</a:t>
            </a:r>
            <a:r>
              <a:rPr lang="en-GB"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marL="0" lvl="0" indent="0" algn="l" rtl="0">
              <a:lnSpc>
                <a:spcPct val="150000"/>
              </a:lnSpc>
              <a:spcBef>
                <a:spcPts val="1000"/>
              </a:spcBef>
              <a:spcAft>
                <a:spcPts val="0"/>
              </a:spcAft>
              <a:buNone/>
            </a:pPr>
            <a:r>
              <a:rPr lang="en-GB" sz="2400" u="sng">
                <a:solidFill>
                  <a:schemeClr val="hlink"/>
                </a:solidFill>
                <a:latin typeface="Calibri"/>
                <a:ea typeface="Calibri"/>
                <a:cs typeface="Calibri"/>
                <a:sym typeface="Calibri"/>
                <a:hlinkClick r:id="rId7"/>
              </a:rPr>
              <a:t>Dialogic Teaching | EEF</a:t>
            </a:r>
            <a:r>
              <a:rPr lang="en-GB"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a:p>
            <a:pPr marL="0" lvl="0" indent="0" algn="l" rtl="0">
              <a:lnSpc>
                <a:spcPct val="150000"/>
              </a:lnSpc>
              <a:spcBef>
                <a:spcPts val="1000"/>
              </a:spcBef>
              <a:spcAft>
                <a:spcPts val="0"/>
              </a:spcAft>
              <a:buClr>
                <a:schemeClr val="dk1"/>
              </a:buClr>
              <a:buSzPts val="1100"/>
              <a:buFont typeface="Arial"/>
              <a:buNone/>
            </a:pPr>
            <a:r>
              <a:rPr lang="en-GB" sz="2400" u="sng">
                <a:solidFill>
                  <a:schemeClr val="hlink"/>
                </a:solidFill>
                <a:latin typeface="Calibri"/>
                <a:ea typeface="Calibri"/>
                <a:cs typeface="Calibri"/>
                <a:sym typeface="Calibri"/>
                <a:hlinkClick r:id="rId8"/>
              </a:rPr>
              <a:t>Welcome - ORACY CAMBRIDGE</a:t>
            </a:r>
            <a:r>
              <a:rPr lang="en-GB"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08AEB4"/>
      </a:accent1>
      <a:accent2>
        <a:srgbClr val="660066"/>
      </a:accent2>
      <a:accent3>
        <a:srgbClr val="3DCA9F"/>
      </a:accent3>
      <a:accent4>
        <a:srgbClr val="FF9300"/>
      </a:accent4>
      <a:accent5>
        <a:srgbClr val="F8CF01"/>
      </a:accent5>
      <a:accent6>
        <a:srgbClr val="9E1A54"/>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E0EC036BCC1F4DABF8219ED61D919E" ma:contentTypeVersion="10" ma:contentTypeDescription="Create a new document." ma:contentTypeScope="" ma:versionID="be3d9983dc71629363c409d744458b22">
  <xsd:schema xmlns:xsd="http://www.w3.org/2001/XMLSchema" xmlns:xs="http://www.w3.org/2001/XMLSchema" xmlns:p="http://schemas.microsoft.com/office/2006/metadata/properties" xmlns:ns2="f5217c94-9075-49db-a1ce-7e3987b80c08" xmlns:ns3="5ffc2120-3c93-4f9b-9569-03742073754b" targetNamespace="http://schemas.microsoft.com/office/2006/metadata/properties" ma:root="true" ma:fieldsID="60c726577770f42df6106b4feecc1836" ns2:_="" ns3:_="">
    <xsd:import namespace="f5217c94-9075-49db-a1ce-7e3987b80c08"/>
    <xsd:import namespace="5ffc2120-3c93-4f9b-9569-0374207375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217c94-9075-49db-a1ce-7e3987b80c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d594ff-12f4-4193-ba09-0b4e56d8985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fc2120-3c93-4f9b-9569-03742073754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e99e77-b057-402d-88ae-12e9b2cd50b6}" ma:internalName="TaxCatchAll" ma:showField="CatchAllData" ma:web="5ffc2120-3c93-4f9b-9569-0374207375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ffc2120-3c93-4f9b-9569-03742073754b" xsi:nil="true"/>
    <lcf76f155ced4ddcb4097134ff3c332f xmlns="f5217c94-9075-49db-a1ce-7e3987b80c0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E7E74B-2D98-427F-8C15-BBC30A0CD38B}">
  <ds:schemaRefs>
    <ds:schemaRef ds:uri="5ffc2120-3c93-4f9b-9569-03742073754b"/>
    <ds:schemaRef ds:uri="f5217c94-9075-49db-a1ce-7e3987b80c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CBF4981-08BE-4AE8-872D-22D09AE8A693}">
  <ds:schemaRefs>
    <ds:schemaRef ds:uri="5ffc2120-3c93-4f9b-9569-03742073754b"/>
    <ds:schemaRef ds:uri="f5217c94-9075-49db-a1ce-7e3987b80c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995D792-09CB-49D8-A89D-02F9689231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28</Slides>
  <Notes>28</Notes>
  <HiddenSlides>2</HiddenSlides>
  <ScaleCrop>false</ScaleCrop>
  <HeadingPairs>
    <vt:vector size="4" baseType="variant">
      <vt:variant>
        <vt:lpstr>Theme</vt:lpstr>
      </vt:variant>
      <vt:variant>
        <vt:i4>3</vt:i4>
      </vt:variant>
      <vt:variant>
        <vt:lpstr>Slide Titles</vt:lpstr>
      </vt:variant>
      <vt:variant>
        <vt:i4>28</vt:i4>
      </vt:variant>
    </vt:vector>
  </HeadingPairs>
  <TitlesOfParts>
    <vt:vector size="31" baseType="lpstr">
      <vt:lpstr>Office Theme</vt:lpstr>
      <vt:lpstr>Simple Light</vt:lpstr>
      <vt:lpstr>Office Theme</vt:lpstr>
      <vt:lpstr>PowerPoint Presentation</vt:lpstr>
      <vt:lpstr>Learning Through Talk</vt:lpstr>
      <vt:lpstr>Aims</vt:lpstr>
      <vt:lpstr>Introductions</vt:lpstr>
      <vt:lpstr>PowerPoint Presentation</vt:lpstr>
      <vt:lpstr>Teacher  Benchmarks</vt:lpstr>
      <vt:lpstr>PowerPoint Presentation</vt:lpstr>
      <vt:lpstr>Creating a culture for high quality talk</vt:lpstr>
      <vt:lpstr>PowerPoint Presentation</vt:lpstr>
      <vt:lpstr>PowerPoint Presentation</vt:lpstr>
      <vt:lpstr>What is Exploratory Talk?</vt:lpstr>
      <vt:lpstr>PowerPoint Presentation</vt:lpstr>
      <vt:lpstr>PowerPoint Presentation</vt:lpstr>
      <vt:lpstr>Creating a culture of high quality talk</vt:lpstr>
      <vt:lpstr>Concept Maps</vt:lpstr>
      <vt:lpstr>Talk Triad</vt:lpstr>
      <vt:lpstr>Talk Triad</vt:lpstr>
      <vt:lpstr> Problem-solving in Maths</vt:lpstr>
      <vt:lpstr>PowerPoint Presentation</vt:lpstr>
      <vt:lpstr>Talk to develop disciplinary thinking </vt:lpstr>
      <vt:lpstr>Odd One Out </vt:lpstr>
      <vt:lpstr>Describe and Draw </vt:lpstr>
      <vt:lpstr>Vocabulary Bullseye </vt:lpstr>
      <vt:lpstr>Vocabulary games - Taboo</vt:lpstr>
      <vt:lpstr>Vocabulary games - Taboo</vt:lpstr>
      <vt:lpstr>PowerPoint Presentation</vt:lpstr>
      <vt:lpstr>Next steps</vt:lpstr>
      <vt:lpstr>Further Reading and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Rachel Dawson (BBCET)</dc:creator>
  <cp:revision>1</cp:revision>
  <cp:lastPrinted>2026-06-22T14:26:47Z</cp:lastPrinted>
  <dcterms:created xsi:type="dcterms:W3CDTF">2026-05-20T10:37:02Z</dcterms:created>
  <dcterms:modified xsi:type="dcterms:W3CDTF">2026-06-22T15:00:30Z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0x0101002BE0EC036BCC1F4DABF8219ED61D919E</vt:lpwstr>
  </property>
  <property fmtid="{D5CDD505-2E9C-101B-9397-08002B2CF9AE}" pid="3" name="MediaServiceImageTags">
    <vt:lpwstr/>
  </property>
</Properties>
</file>